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8" r:id="rId3"/>
    <p:sldId id="260" r:id="rId4"/>
    <p:sldId id="265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F8DD7-4993-418A-A8D3-B72D97807EA2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1C6F8-E280-4FC5-A139-817463CB7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0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64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978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698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7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13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91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31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29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538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67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475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37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0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04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0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19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2C0A2-1CAA-4FE1-AE47-598683E40748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30EEE-4811-453E-A76A-C0A1CEB0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7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gi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2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gi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gi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gi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2.jpe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" y="6242859"/>
            <a:ext cx="12101152" cy="615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170695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431" y="712967"/>
            <a:ext cx="470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345" y="10200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0911" y="475671"/>
            <a:ext cx="5293362" cy="529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" y="6242859"/>
            <a:ext cx="12101152" cy="615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170695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431" y="712967"/>
            <a:ext cx="470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345" y="10200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729212" y="2431462"/>
            <a:ext cx="672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Empire </a:t>
            </a:r>
            <a:r>
              <a:rPr lang="en-GB" sz="2400" dirty="0" err="1" smtClean="0"/>
              <a:t>Windrush</a:t>
            </a:r>
            <a:r>
              <a:rPr lang="en-GB" sz="2400" dirty="0" smtClean="0"/>
              <a:t> was one of many ships that brought people to Britain.  Others were the SS </a:t>
            </a:r>
            <a:r>
              <a:rPr lang="en-GB" sz="2400" dirty="0" err="1" smtClean="0"/>
              <a:t>Ormonde</a:t>
            </a:r>
            <a:r>
              <a:rPr lang="en-GB" sz="2400" dirty="0" smtClean="0"/>
              <a:t> (March 1947) and the SS </a:t>
            </a:r>
            <a:r>
              <a:rPr lang="en-GB" sz="2400" dirty="0" err="1" smtClean="0"/>
              <a:t>Almanzora</a:t>
            </a:r>
            <a:r>
              <a:rPr lang="en-GB" sz="2400" dirty="0" smtClean="0"/>
              <a:t>. (December 1947).  People also arrived by plane. 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29212" y="1020083"/>
            <a:ext cx="8472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</a:t>
            </a:r>
            <a:r>
              <a:rPr lang="en-GB" sz="2400" dirty="0" err="1" smtClean="0"/>
              <a:t>Windrush</a:t>
            </a:r>
            <a:r>
              <a:rPr lang="en-GB" sz="2400" dirty="0" smtClean="0"/>
              <a:t> Generation refers to lots of people that arrived in Britain from the Caribbean in the Post War Years.</a:t>
            </a:r>
            <a:endParaRPr lang="en-GB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61" y="2058361"/>
            <a:ext cx="3409706" cy="38209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9212" y="4570861"/>
            <a:ext cx="6170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They came because they were invited and encouraged to come to help rebuild Britain after war.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0070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" y="6242859"/>
            <a:ext cx="12101152" cy="615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170695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431" y="712967"/>
            <a:ext cx="470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345" y="10200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476" y="3541459"/>
            <a:ext cx="6779679" cy="22571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25" y="712967"/>
            <a:ext cx="6263971" cy="22134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1589" y="712967"/>
            <a:ext cx="3939451" cy="2213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025" y="3653016"/>
            <a:ext cx="3915139" cy="21456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10" y="3029255"/>
            <a:ext cx="3267739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2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" y="6242859"/>
            <a:ext cx="12101152" cy="615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170695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431" y="712967"/>
            <a:ext cx="470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345" y="10200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25" y="772255"/>
            <a:ext cx="4094143" cy="30706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00502" y="1204749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 err="1"/>
              <a:t>Sislin</a:t>
            </a:r>
            <a:r>
              <a:rPr lang="en-GB" sz="2000" dirty="0"/>
              <a:t> Fay Allen came to England  from Jamaica in 1962. She was the first black woman to work for the Metropolitan police. </a:t>
            </a:r>
          </a:p>
          <a:p>
            <a:r>
              <a:rPr lang="en-GB" sz="2000" dirty="0"/>
              <a:t>There were less than 600 policewomen working in Britain by the late 1960s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err="1" smtClean="0"/>
              <a:t>Sislin</a:t>
            </a:r>
            <a:r>
              <a:rPr lang="en-GB" sz="2000" dirty="0" smtClean="0"/>
              <a:t> also worked as a nurse at Queens Hospital, Croydon.</a:t>
            </a:r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7030" y="3913975"/>
            <a:ext cx="2504519" cy="22540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89195" y="359024"/>
            <a:ext cx="33256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 smtClean="0"/>
              <a:t>Sislin</a:t>
            </a:r>
            <a:r>
              <a:rPr lang="en-GB" sz="4000" b="1" dirty="0" smtClean="0"/>
              <a:t> Fay Allen</a:t>
            </a:r>
            <a:endParaRPr lang="en-GB" sz="4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b="23855"/>
          <a:stretch/>
        </p:blipFill>
        <p:spPr>
          <a:xfrm>
            <a:off x="6907616" y="3561213"/>
            <a:ext cx="1972195" cy="268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" y="6242859"/>
            <a:ext cx="12101152" cy="615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170695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431" y="712967"/>
            <a:ext cx="470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345" y="10200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682" y="332509"/>
            <a:ext cx="2557982" cy="25579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9654" y="1492846"/>
            <a:ext cx="4450466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9028" y="3266826"/>
            <a:ext cx="4489565" cy="28658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61709" y="640080"/>
            <a:ext cx="2318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Gee Bernard</a:t>
            </a:r>
            <a:endParaRPr lang="en-GB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3668914" y="2181804"/>
            <a:ext cx="7262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Gee started her career in England when she qualified as a social worker while living in Thornton Heath.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8497" y="3748961"/>
            <a:ext cx="4799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Gee Bernard was Croydon’s first black councillor and represented the West Thornton ward from 1986 - 2002</a:t>
            </a:r>
          </a:p>
        </p:txBody>
      </p:sp>
    </p:spTree>
    <p:extLst>
      <p:ext uri="{BB962C8B-B14F-4D97-AF65-F5344CB8AC3E}">
        <p14:creationId xmlns:p14="http://schemas.microsoft.com/office/powerpoint/2010/main" val="372251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" y="6242859"/>
            <a:ext cx="12101152" cy="615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170695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431" y="712967"/>
            <a:ext cx="470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345" y="10200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2700" y="3115280"/>
            <a:ext cx="2125612" cy="30799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t="9114" b="26490"/>
          <a:stretch/>
        </p:blipFill>
        <p:spPr>
          <a:xfrm>
            <a:off x="234431" y="2410857"/>
            <a:ext cx="2589117" cy="3711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4833" y="3424413"/>
            <a:ext cx="5470448" cy="24617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l="10582" t="8764" r="18718" b="-1482"/>
          <a:stretch/>
        </p:blipFill>
        <p:spPr>
          <a:xfrm>
            <a:off x="7289502" y="544330"/>
            <a:ext cx="3898669" cy="23007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2343" y="446895"/>
            <a:ext cx="5117099" cy="23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8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173</Words>
  <Application>Microsoft Office PowerPoint</Application>
  <PresentationFormat>Widescreen</PresentationFormat>
  <Paragraphs>17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Robins</dc:creator>
  <cp:lastModifiedBy>Paul Robins</cp:lastModifiedBy>
  <cp:revision>27</cp:revision>
  <dcterms:created xsi:type="dcterms:W3CDTF">2023-01-09T09:32:20Z</dcterms:created>
  <dcterms:modified xsi:type="dcterms:W3CDTF">2023-06-23T10:20:12Z</dcterms:modified>
</cp:coreProperties>
</file>