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95" r:id="rId2"/>
    <p:sldId id="257" r:id="rId3"/>
    <p:sldId id="298" r:id="rId4"/>
    <p:sldId id="299" r:id="rId5"/>
    <p:sldId id="301" r:id="rId6"/>
    <p:sldId id="261" r:id="rId7"/>
    <p:sldId id="266" r:id="rId8"/>
    <p:sldId id="297" r:id="rId9"/>
    <p:sldId id="300" r:id="rId10"/>
    <p:sldId id="296" r:id="rId11"/>
  </p:sldIdLst>
  <p:sldSz cx="9144000" cy="5143500" type="screen16x9"/>
  <p:notesSz cx="6858000" cy="9144000"/>
  <p:embeddedFontLst>
    <p:embeddedFont>
      <p:font typeface="Tw Cen MT Condensed" panose="020B0606020104020203" pitchFamily="34" charset="0"/>
      <p:regular r:id="rId13"/>
      <p:bold r:id="rId14"/>
    </p:embeddedFont>
    <p:embeddedFont>
      <p:font typeface="Cormorant Unicase SemiBold" panose="020B0604020202020204" charset="0"/>
      <p:regular r:id="rId15"/>
      <p:bold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aladea" panose="020B0604020202020204" charset="0"/>
      <p:regular r:id="rId21"/>
      <p:bold r:id="rId22"/>
      <p:italic r:id="rId23"/>
      <p:boldItalic r:id="rId24"/>
    </p:embeddedFont>
    <p:embeddedFont>
      <p:font typeface="Baskerville Old Face" panose="02020602080505020303" pitchFamily="18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C8BA7-F485-4628-809E-1801298E9CAC}">
  <a:tblStyle styleId="{E6CC8BA7-F485-4628-809E-1801298E9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FEAEA8-84B3-4963-8B99-772D383C3E6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Meeting!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44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291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2868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186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Trust may is</a:t>
            </a:r>
            <a:r>
              <a:rPr lang="en-GB" baseline="0" dirty="0" smtClean="0"/>
              <a:t> hoping to provide some if possible.  Christmas sales!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909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446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4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❧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2478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t="2619"/>
          <a:stretch/>
        </p:blipFill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188-B530-464A-9FE7-5110BB6BA61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85C0F-6A97-4364-BF59-F6ADC61E2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72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adea"/>
              <a:buChar char="𖦹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8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hyperlink" Target="https://activelearningcentres.co.uk/locations/cuffle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23628" y="0"/>
            <a:ext cx="67773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405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Pegasus School Journey </a:t>
            </a:r>
            <a:r>
              <a:rPr lang="en-GB" sz="4050" b="1" dirty="0" smtClean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2024-25</a:t>
            </a:r>
            <a:endParaRPr lang="en-GB" sz="4050" b="1" dirty="0">
              <a:ln w="19050">
                <a:solidFill>
                  <a:schemeClr val="bg1"/>
                </a:solidFill>
              </a:ln>
              <a:solidFill>
                <a:schemeClr val="tx1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77255" y="4150921"/>
            <a:ext cx="2070118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6000" b="1" dirty="0" err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Cuffley</a:t>
            </a:r>
            <a:endParaRPr lang="en-US" sz="6000" b="1" dirty="0">
              <a:ln w="28575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Tw Cen MT Condensed" panose="020B06060201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90334" y="805837"/>
            <a:ext cx="1821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9525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Jamil Francis</a:t>
            </a:r>
            <a:endParaRPr lang="en-US" sz="2000" b="1" cap="none" spc="0" dirty="0">
              <a:ln w="9525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6789" y="1338828"/>
            <a:ext cx="4591050" cy="24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23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Location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Situated in woodland, roughly 1 ½ hours from Thornton Heath, </a:t>
            </a:r>
            <a:r>
              <a:rPr lang="en-GB" sz="1800" b="1" dirty="0" err="1" smtClean="0"/>
              <a:t>Cuffley</a:t>
            </a:r>
            <a:r>
              <a:rPr lang="en-GB" sz="1800" b="1" dirty="0" smtClean="0"/>
              <a:t> offers a range out outdoor activities such as climbing walls, high ropes and archery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Children will be camping, whilst there is a dedicated refectory &amp; meal stations.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140" t="8492"/>
          <a:stretch/>
        </p:blipFill>
        <p:spPr>
          <a:xfrm>
            <a:off x="1417982" y="1080255"/>
            <a:ext cx="3036392" cy="3159665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2670314" y="3551582"/>
            <a:ext cx="351182" cy="318053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Key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141111" y="1144758"/>
            <a:ext cx="3532131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3 days, 2 nights: </a:t>
            </a:r>
            <a:r>
              <a:rPr lang="en-GB" sz="1800" dirty="0"/>
              <a:t>Wednesday </a:t>
            </a:r>
            <a:r>
              <a:rPr lang="en-GB" sz="1800" dirty="0" smtClean="0"/>
              <a:t>4th June, 9:00am– </a:t>
            </a:r>
            <a:r>
              <a:rPr lang="en-GB" sz="1800" dirty="0"/>
              <a:t>Friday </a:t>
            </a:r>
            <a:r>
              <a:rPr lang="en-GB" sz="1800" dirty="0" smtClean="0"/>
              <a:t>6th June, 4:00pm </a:t>
            </a:r>
            <a:r>
              <a:rPr lang="en-GB" sz="1600" u="sng" dirty="0" smtClean="0"/>
              <a:t>(incorrect date on July letter)</a:t>
            </a:r>
            <a:endParaRPr lang="en-GB" sz="1600" u="sng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Sleeping </a:t>
            </a:r>
            <a:r>
              <a:rPr lang="en-GB" sz="1800" b="1" dirty="0"/>
              <a:t>in tents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Outdoor, wilderness activities and experiences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</a:t>
            </a:r>
            <a:r>
              <a:rPr lang="en-GB" sz="1800" b="1" dirty="0" smtClean="0"/>
              <a:t>to and from the site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Some camping gear required</a:t>
            </a:r>
            <a:endParaRPr lang="en-GB" sz="1800" b="1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2" y="1373375"/>
            <a:ext cx="3497363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All food provided</a:t>
            </a:r>
            <a:endParaRPr lang="en-GB" sz="1800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Male and female staff members from each school will attend &amp; supervise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Encouraging as many families to send their children as possible.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28189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Activities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5117700" y="140650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Link: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46" y="1284797"/>
            <a:ext cx="7313707" cy="2147515"/>
          </a:xfrm>
          <a:prstGeom prst="rect">
            <a:avLst/>
          </a:prstGeom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18044" t="17199" r="1614" b="8375"/>
          <a:stretch/>
        </p:blipFill>
        <p:spPr>
          <a:xfrm>
            <a:off x="6323696" y="3200400"/>
            <a:ext cx="1442077" cy="11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2022-23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026" name="Picture 2" descr="https://www.pegasusacademytrust.org/media/b8e27488-67cd-4650-bbae-2d248259234f-1-997x7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728167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egasusacademytrust.org/media/IMG_2334-997x74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681709"/>
            <a:ext cx="2571002" cy="19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egasusacademytrust.org/media/f64080e3-86eb-4b62-9130-c50506b5c1f3-997x748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2709625"/>
            <a:ext cx="2577708" cy="193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pegasusacademytrust.org/media/7d280060-7ddc-4241-aafc-9f4019cd4e50-997x1329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57" y="1187282"/>
            <a:ext cx="2319124" cy="309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pegasusacademytrust.org/media/IMG_2214-997x748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2709625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7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 smtClean="0"/>
              <a:t>Payment</a:t>
            </a:r>
            <a:endParaRPr sz="5400" dirty="0"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035691" y="958432"/>
            <a:ext cx="7368209" cy="2913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❧"/>
            </a:pPr>
            <a:r>
              <a:rPr lang="en-GB" sz="2200" dirty="0" smtClean="0"/>
              <a:t>Overall cost: £260, or </a:t>
            </a:r>
            <a:r>
              <a:rPr lang="en-GB" sz="2200" i="1" dirty="0" smtClean="0"/>
              <a:t>£130 if eligible for free school meals</a:t>
            </a:r>
            <a:endParaRPr sz="2200" i="1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sz="2200" dirty="0" smtClean="0"/>
              <a:t>£20 deposit/ </a:t>
            </a:r>
            <a:r>
              <a:rPr lang="en-GB" sz="2200" i="1" dirty="0" smtClean="0"/>
              <a:t>£10 deposit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sz="2200" dirty="0" smtClean="0"/>
              <a:t>One-off payment or monthly, regular payments </a:t>
            </a: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2200" dirty="0" smtClean="0"/>
              <a:t>(£30 per month</a:t>
            </a:r>
            <a:r>
              <a:rPr lang="en-GB" sz="2200" dirty="0"/>
              <a:t> </a:t>
            </a:r>
            <a:r>
              <a:rPr lang="en-GB" sz="2200" dirty="0" smtClean="0"/>
              <a:t>/ </a:t>
            </a:r>
            <a:r>
              <a:rPr lang="en-GB" sz="2200" i="1" dirty="0" smtClean="0"/>
              <a:t>£15 for FSM) </a:t>
            </a:r>
            <a:r>
              <a:rPr lang="en-GB" sz="2200" dirty="0" smtClean="0"/>
              <a:t>due at the end of each month, open until 18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October</a:t>
            </a:r>
          </a:p>
          <a:p>
            <a:pPr>
              <a:spcBef>
                <a:spcPts val="0"/>
              </a:spcBef>
            </a:pPr>
            <a:r>
              <a:rPr lang="en-GB" sz="2200" dirty="0" smtClean="0"/>
              <a:t>Contact Mrs Christopher after this date to book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sz="2200" dirty="0" smtClean="0"/>
              <a:t>Payment to be completed by 30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April 2025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sz="2200" dirty="0" smtClean="0"/>
              <a:t>Concessions</a:t>
            </a:r>
            <a:endParaRPr sz="2200" dirty="0"/>
          </a:p>
        </p:txBody>
      </p:sp>
      <p:sp>
        <p:nvSpPr>
          <p:cNvPr id="134" name="Google Shape;134;p18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Contact &amp; Admin.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94556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Medical forms must be completed, medication can be administered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Pegasus Website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text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No mobile phones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Disposable/digital cameras only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Risk assessments will be completed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First-aiders present</a:t>
            </a:r>
            <a:endParaRPr lang="en-GB" sz="1800" dirty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Preparation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285800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Sleeping bags required (season 3)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Changes of clothes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Toiletries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Medication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Sun cream, sun hat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Waterproofs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 bottle </a:t>
            </a:r>
            <a:endParaRPr lang="en-GB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Mobile phones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Technological items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Spending money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Valuables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Party clothes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SATs revision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Inhibitions</a:t>
            </a:r>
            <a:endParaRPr lang="en-GB" sz="1800" strike="sngStrike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9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Essentials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49598" b="7938"/>
          <a:stretch/>
        </p:blipFill>
        <p:spPr>
          <a:xfrm>
            <a:off x="1386158" y="814695"/>
            <a:ext cx="2483478" cy="4170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996" y="1063602"/>
            <a:ext cx="4351654" cy="3078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35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smtClean="0"/>
              <a:t>Questions Welcome!</a:t>
            </a:r>
            <a:endParaRPr sz="6000" dirty="0"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Thank you for coming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850979"/>
      </p:ext>
    </p:extLst>
  </p:cSld>
  <p:clrMapOvr>
    <a:masterClrMapping/>
  </p:clrMapOvr>
</p:sld>
</file>

<file path=ppt/theme/theme1.xml><?xml version="1.0" encoding="utf-8"?>
<a:theme xmlns:a="http://schemas.openxmlformats.org/drawingml/2006/main" name="Salisbury template">
  <a:themeElements>
    <a:clrScheme name="Custom 347">
      <a:dk1>
        <a:srgbClr val="2A3D41"/>
      </a:dk1>
      <a:lt1>
        <a:srgbClr val="FFFFFF"/>
      </a:lt1>
      <a:dk2>
        <a:srgbClr val="9EA7AA"/>
      </a:dk2>
      <a:lt2>
        <a:srgbClr val="E5ECE4"/>
      </a:lt2>
      <a:accent1>
        <a:srgbClr val="7FA03F"/>
      </a:accent1>
      <a:accent2>
        <a:srgbClr val="364B3C"/>
      </a:accent2>
      <a:accent3>
        <a:srgbClr val="2F7A87"/>
      </a:accent3>
      <a:accent4>
        <a:srgbClr val="69CCF5"/>
      </a:accent4>
      <a:accent5>
        <a:srgbClr val="2182B6"/>
      </a:accent5>
      <a:accent6>
        <a:srgbClr val="83B1BF"/>
      </a:accent6>
      <a:hlink>
        <a:srgbClr val="59830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374</Words>
  <Application>Microsoft Office PowerPoint</Application>
  <PresentationFormat>On-screen Show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Tw Cen MT Condensed</vt:lpstr>
      <vt:lpstr>Cormorant Unicase SemiBold</vt:lpstr>
      <vt:lpstr>Century Gothic</vt:lpstr>
      <vt:lpstr>Caladea</vt:lpstr>
      <vt:lpstr>Arial</vt:lpstr>
      <vt:lpstr>Wingdings</vt:lpstr>
      <vt:lpstr>Baskerville Old Face</vt:lpstr>
      <vt:lpstr>Salisbury template</vt:lpstr>
      <vt:lpstr>PowerPoint Presentation</vt:lpstr>
      <vt:lpstr>Location</vt:lpstr>
      <vt:lpstr>Key Information</vt:lpstr>
      <vt:lpstr>Activities</vt:lpstr>
      <vt:lpstr>2022-23</vt:lpstr>
      <vt:lpstr>Payment</vt:lpstr>
      <vt:lpstr>Contact &amp; Admin.</vt:lpstr>
      <vt:lpstr>Preparation</vt:lpstr>
      <vt:lpstr>Essentials</vt:lpstr>
      <vt:lpstr>Questions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information</dc:title>
  <dc:creator>Jamil Francis</dc:creator>
  <cp:lastModifiedBy>Jamil Francis</cp:lastModifiedBy>
  <cp:revision>20</cp:revision>
  <dcterms:modified xsi:type="dcterms:W3CDTF">2024-09-18T10:59:00Z</dcterms:modified>
</cp:coreProperties>
</file>