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95" r:id="rId2"/>
    <p:sldId id="257" r:id="rId3"/>
    <p:sldId id="261" r:id="rId4"/>
    <p:sldId id="299" r:id="rId5"/>
    <p:sldId id="298" r:id="rId6"/>
    <p:sldId id="266" r:id="rId7"/>
    <p:sldId id="297" r:id="rId8"/>
    <p:sldId id="296" r:id="rId9"/>
  </p:sldIdLst>
  <p:sldSz cx="9144000" cy="5143500" type="screen16x9"/>
  <p:notesSz cx="6858000" cy="9144000"/>
  <p:embeddedFontLst>
    <p:embeddedFont>
      <p:font typeface="Baskerville Old Face" panose="02020602080505020303" pitchFamily="18" charset="0"/>
      <p:regular r:id="rId11"/>
    </p:embeddedFont>
    <p:embeddedFont>
      <p:font typeface="Tw Cen MT Condensed" panose="020B0606020104020203" pitchFamily="34" charset="0"/>
      <p:regular r:id="rId12"/>
      <p:bold r:id="rId13"/>
    </p:embeddedFont>
    <p:embeddedFont>
      <p:font typeface="Century Gothic" panose="020B0502020202020204" pitchFamily="34" charset="0"/>
      <p:regular r:id="rId14"/>
      <p:bold r:id="rId15"/>
      <p:italic r:id="rId16"/>
      <p:boldItalic r:id="rId17"/>
    </p:embeddedFont>
    <p:embeddedFont>
      <p:font typeface="Cormorant Unicase SemiBold" panose="020B0604020202020204" charset="0"/>
      <p:regular r:id="rId18"/>
      <p:bold r:id="rId19"/>
    </p:embeddedFont>
    <p:embeddedFont>
      <p:font typeface="Caladea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C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CC8BA7-F485-4628-809E-1801298E9CAC}">
  <a:tblStyle styleId="{E6CC8BA7-F485-4628-809E-1801298E9C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2FEAEA8-84B3-4963-8B99-772D383C3E6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658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Record Meeting!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3443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062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0016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The Trust may is</a:t>
            </a:r>
            <a:r>
              <a:rPr lang="en-GB" baseline="0" dirty="0" smtClean="0"/>
              <a:t> hoping to provide some if possible.  Christmas sales!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2909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6485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855300" y="2133414"/>
            <a:ext cx="7433400" cy="4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5300" y="2611677"/>
            <a:ext cx="7433400" cy="3984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665100" y="983075"/>
            <a:ext cx="7813800" cy="3513000"/>
          </a:xfrm>
          <a:prstGeom prst="rect">
            <a:avLst/>
          </a:prstGeom>
          <a:gradFill>
            <a:gsLst>
              <a:gs pos="0">
                <a:srgbClr val="FFFFFF">
                  <a:alpha val="74509"/>
                </a:srgbClr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" name="Google Shape;2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3305425"/>
            <a:ext cx="1474600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550" y="3382925"/>
            <a:ext cx="1864450" cy="176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8779" y="127557"/>
            <a:ext cx="535791" cy="56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4297" y="3055157"/>
            <a:ext cx="1033650" cy="10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69" y="3253802"/>
            <a:ext cx="915112" cy="872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9696" y="573860"/>
            <a:ext cx="777608" cy="77287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7033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❧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665100" y="983075"/>
            <a:ext cx="7813800" cy="3513000"/>
          </a:xfrm>
          <a:prstGeom prst="rect">
            <a:avLst/>
          </a:prstGeom>
          <a:gradFill>
            <a:gsLst>
              <a:gs pos="0">
                <a:srgbClr val="FFFFFF">
                  <a:alpha val="74509"/>
                </a:srgbClr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3305425"/>
            <a:ext cx="1474600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550" y="3382925"/>
            <a:ext cx="1864450" cy="176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8779" y="127557"/>
            <a:ext cx="535791" cy="56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4297" y="3055157"/>
            <a:ext cx="1033650" cy="10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69" y="3253802"/>
            <a:ext cx="915112" cy="872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9696" y="573860"/>
            <a:ext cx="777608" cy="77287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𖦹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802478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𖦹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chemeClr val="accent2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1" name="Google Shape;91;p12"/>
          <p:cNvPicPr preferRelativeResize="0"/>
          <p:nvPr/>
        </p:nvPicPr>
        <p:blipFill rotWithShape="1">
          <a:blip r:embed="rId2">
            <a:alphaModFix/>
          </a:blip>
          <a:srcRect t="2619"/>
          <a:stretch/>
        </p:blipFill>
        <p:spPr>
          <a:xfrm>
            <a:off x="0" y="-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188-B530-464A-9FE7-5110BB6BA616}" type="datetimeFigureOut">
              <a:rPr lang="en-GB" smtClean="0"/>
              <a:t>08/04/2022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85C0F-6A97-4364-BF59-F6ADC61E2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01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72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7033200" cy="2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adea"/>
              <a:buChar char="𖦹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●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●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1pPr>
            <a:lvl2pPr lvl="1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2pPr>
            <a:lvl3pPr lvl="2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3pPr>
            <a:lvl4pPr lvl="3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4pPr>
            <a:lvl5pPr lvl="4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5pPr>
            <a:lvl6pPr lvl="5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6pPr>
            <a:lvl7pPr lvl="6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7pPr>
            <a:lvl8pPr lvl="7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8pPr>
            <a:lvl9pPr lvl="8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8" r:id="rId4"/>
    <p:sldLayoutId id="2147483660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allery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885" y="1491915"/>
            <a:ext cx="3702436" cy="27731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23628" y="0"/>
            <a:ext cx="677737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sz="4050" b="1" dirty="0">
                <a:ln w="19050">
                  <a:solidFill>
                    <a:schemeClr val="bg1"/>
                  </a:solidFill>
                </a:ln>
                <a:solidFill>
                  <a:schemeClr val="tx1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Pegasus School Journey 2021-22</a:t>
            </a:r>
          </a:p>
        </p:txBody>
      </p:sp>
      <p:sp>
        <p:nvSpPr>
          <p:cNvPr id="2" name="Rectangle 1"/>
          <p:cNvSpPr/>
          <p:nvPr/>
        </p:nvSpPr>
        <p:spPr>
          <a:xfrm>
            <a:off x="2294852" y="4150921"/>
            <a:ext cx="4634922" cy="99257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6000" b="1" dirty="0" err="1">
                <a:ln w="2857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Tw Cen MT Condensed" panose="020B0606020104020203" pitchFamily="34" charset="0"/>
              </a:rPr>
              <a:t>Boughton</a:t>
            </a:r>
            <a:r>
              <a:rPr lang="en-US" sz="6000" b="1" dirty="0">
                <a:ln w="2857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Tw Cen MT Condensed" panose="020B0606020104020203" pitchFamily="34" charset="0"/>
              </a:rPr>
              <a:t> Woods</a:t>
            </a:r>
          </a:p>
        </p:txBody>
      </p:sp>
      <p:pic>
        <p:nvPicPr>
          <p:cNvPr id="1028" name="Picture 4" descr="The Bushcraft Company | SeasonWorkers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874" y="2301720"/>
            <a:ext cx="2214246" cy="1162479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090334" y="805837"/>
            <a:ext cx="18213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9525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Jamil Francis</a:t>
            </a:r>
            <a:endParaRPr lang="en-US" sz="2000" b="1" cap="none" spc="0" dirty="0">
              <a:ln w="9525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234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Key Information</a:t>
            </a:r>
            <a:endParaRPr sz="4400" dirty="0"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3 days, 2 nights: </a:t>
            </a:r>
            <a:r>
              <a:rPr lang="en-GB" sz="1800" dirty="0"/>
              <a:t>Wednesday 18th </a:t>
            </a:r>
            <a:r>
              <a:rPr lang="en-GB" sz="1800" dirty="0" smtClean="0"/>
              <a:t>May, 8:30am– </a:t>
            </a:r>
            <a:r>
              <a:rPr lang="en-GB" sz="1800" dirty="0"/>
              <a:t>Friday 20th </a:t>
            </a:r>
            <a:r>
              <a:rPr lang="en-GB" sz="1800" dirty="0" smtClean="0"/>
              <a:t>May, 5:00pm 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err="1" smtClean="0"/>
              <a:t>Itenary</a:t>
            </a:r>
            <a:r>
              <a:rPr lang="en-GB" sz="1800" b="1" dirty="0" smtClean="0"/>
              <a:t> has been arranged</a:t>
            </a: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Coaches </a:t>
            </a:r>
            <a:r>
              <a:rPr lang="en-GB" sz="1800" b="1" dirty="0" smtClean="0"/>
              <a:t>booked: 8:30am departure; return approx. 5p.m. – arrive promptly</a:t>
            </a:r>
            <a:endParaRPr lang="en-GB" sz="1800" b="1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3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Menus confirmed – dietary requirements met</a:t>
            </a:r>
            <a:endParaRPr lang="en-GB" sz="1800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Staff members confirmed</a:t>
            </a:r>
            <a:endParaRPr lang="en-GB" sz="1800" b="1" dirty="0" smtClean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Kit lists sent out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Medical information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Sleeping arrangements organised</a:t>
            </a:r>
            <a:endParaRPr lang="en-GB" sz="1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 smtClean="0"/>
              <a:t>itinerary</a:t>
            </a:r>
            <a:endParaRPr sz="5400" dirty="0"/>
          </a:p>
        </p:txBody>
      </p:sp>
      <p:sp>
        <p:nvSpPr>
          <p:cNvPr id="134" name="Google Shape;134;p18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95" y="900300"/>
            <a:ext cx="8406327" cy="39220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2542523" y="137665"/>
            <a:ext cx="3817026" cy="61860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7150" dist="19050" dir="5400000" algn="bl" rotWithShape="0">
              <a:schemeClr val="dk1">
                <a:alpha val="72000"/>
              </a:schemeClr>
            </a:outerShdw>
            <a:softEdge rad="31750"/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Medical</a:t>
            </a:r>
            <a:endParaRPr sz="3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7" name="Google Shape;150;p20"/>
          <p:cNvSpPr txBox="1">
            <a:spLocks/>
          </p:cNvSpPr>
          <p:nvPr/>
        </p:nvSpPr>
        <p:spPr>
          <a:xfrm>
            <a:off x="1011449" y="1373375"/>
            <a:ext cx="3834901" cy="352863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9388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School first aiders as well as on-site staff</a:t>
            </a:r>
          </a:p>
          <a:p>
            <a:pPr marL="179388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Medical forms must have been completed</a:t>
            </a:r>
            <a:endParaRPr lang="en-GB" sz="1800" dirty="0" smtClean="0">
              <a:latin typeface="Baskerville Old Face" panose="02020602080505020303" pitchFamily="18" charset="0"/>
            </a:endParaRP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Medication should be in a bag, labelled with child’s name and instructions</a:t>
            </a:r>
            <a:endParaRPr lang="en-GB" sz="1800" dirty="0" smtClean="0">
              <a:latin typeface="Baskerville Old Face" panose="02020602080505020303" pitchFamily="18" charset="0"/>
            </a:endParaRP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Permission to give </a:t>
            </a:r>
            <a:r>
              <a:rPr lang="en-GB" sz="1800" dirty="0" err="1" smtClean="0">
                <a:latin typeface="Baskerville Old Face" panose="02020602080505020303" pitchFamily="18" charset="0"/>
              </a:rPr>
              <a:t>calpol</a:t>
            </a:r>
            <a:endParaRPr lang="en-GB" sz="1800" dirty="0" smtClean="0">
              <a:latin typeface="Baskerville Old Face" panose="02020602080505020303" pitchFamily="18" charset="0"/>
            </a:endParaRPr>
          </a:p>
        </p:txBody>
      </p:sp>
      <p:pic>
        <p:nvPicPr>
          <p:cNvPr id="1026" name="Picture 2" descr="The Bushcraft Company | School Trips to The Woods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34" y="1800046"/>
            <a:ext cx="3340545" cy="18790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3444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 smtClean="0"/>
              <a:t>Kit</a:t>
            </a:r>
            <a:endParaRPr sz="5400" dirty="0"/>
          </a:p>
        </p:txBody>
      </p:sp>
      <p:sp>
        <p:nvSpPr>
          <p:cNvPr id="134" name="Google Shape;134;p18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091" y="1031686"/>
            <a:ext cx="4451217" cy="338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82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2542523" y="137665"/>
            <a:ext cx="3817026" cy="61860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7150" dist="19050" dir="5400000" algn="bl" rotWithShape="0">
              <a:schemeClr val="dk1">
                <a:alpha val="72000"/>
              </a:schemeClr>
            </a:outerShdw>
            <a:softEdge rad="31750"/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Contact &amp; </a:t>
            </a:r>
            <a:r>
              <a:rPr lang="en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updates.</a:t>
            </a:r>
            <a:endParaRPr sz="3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7" name="Google Shape;150;p20"/>
          <p:cNvSpPr txBox="1">
            <a:spLocks/>
          </p:cNvSpPr>
          <p:nvPr/>
        </p:nvSpPr>
        <p:spPr>
          <a:xfrm>
            <a:off x="1011449" y="1373375"/>
            <a:ext cx="3945561" cy="352863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9388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In an emergency, we will call directly with details provided</a:t>
            </a:r>
          </a:p>
          <a:p>
            <a:pPr marL="179388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If you need to contact a child, call the school office to arrange this</a:t>
            </a:r>
            <a:endParaRPr lang="en-GB" sz="1800" dirty="0" smtClean="0">
              <a:latin typeface="Baskerville Old Face" panose="02020602080505020303" pitchFamily="18" charset="0"/>
            </a:endParaRP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Regular updates will be posted on the school website</a:t>
            </a:r>
            <a:endParaRPr lang="en-GB" sz="1800" dirty="0" smtClean="0">
              <a:latin typeface="Baskerville Old Face" panose="02020602080505020303" pitchFamily="18" charset="0"/>
            </a:endParaRP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No children’s mobile </a:t>
            </a:r>
            <a:r>
              <a:rPr lang="en-GB" sz="1800" dirty="0" smtClean="0">
                <a:latin typeface="Baskerville Old Face" panose="02020602080505020303" pitchFamily="18" charset="0"/>
              </a:rPr>
              <a:t>phones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Disposable/digital cameras </a:t>
            </a:r>
            <a:r>
              <a:rPr lang="en-GB" sz="1800" dirty="0" smtClean="0">
                <a:latin typeface="Baskerville Old Face" panose="02020602080505020303" pitchFamily="18" charset="0"/>
              </a:rPr>
              <a:t>only</a:t>
            </a:r>
            <a:endParaRPr lang="en-GB" sz="1800" dirty="0" smtClean="0">
              <a:latin typeface="Baskerville Old Face" panose="02020602080505020303" pitchFamily="18" charset="0"/>
            </a:endParaRPr>
          </a:p>
        </p:txBody>
      </p:sp>
      <p:pic>
        <p:nvPicPr>
          <p:cNvPr id="1026" name="Picture 2" descr="The Bushcraft Company | School Trips to The Woods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34" y="1800046"/>
            <a:ext cx="3340545" cy="18790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Preparation</a:t>
            </a:r>
            <a:endParaRPr sz="4400" dirty="0"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285800" y="1146494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Label your child’s name on </a:t>
            </a:r>
            <a:r>
              <a:rPr lang="en-GB" sz="1800" b="1" u="sng" dirty="0" smtClean="0">
                <a:solidFill>
                  <a:schemeClr val="tx2">
                    <a:lumMod val="50000"/>
                  </a:schemeClr>
                </a:solidFill>
              </a:rPr>
              <a:t>everything</a:t>
            </a: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!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Give them a list of what is packed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Check the weather forecast, then pack for all eventualities anyway!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Discuss any potential issues with staff</a:t>
            </a:r>
            <a:endParaRPr lang="en-GB" sz="1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3" y="1146494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Mobile phones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Technological items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Spending money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Valuables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Party clothes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SATs revision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Inhibitions</a:t>
            </a:r>
            <a:endParaRPr lang="en-GB" sz="1800" strike="sngStrike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396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ctrTitle"/>
          </p:nvPr>
        </p:nvSpPr>
        <p:spPr>
          <a:xfrm>
            <a:off x="855300" y="2133414"/>
            <a:ext cx="7433400" cy="4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 smtClean="0"/>
              <a:t>Questions Welcome!</a:t>
            </a:r>
            <a:endParaRPr sz="6000" dirty="0"/>
          </a:p>
        </p:txBody>
      </p:sp>
      <p:sp>
        <p:nvSpPr>
          <p:cNvPr id="121" name="Google Shape;121;p16"/>
          <p:cNvSpPr txBox="1">
            <a:spLocks noGrp="1"/>
          </p:cNvSpPr>
          <p:nvPr>
            <p:ph type="subTitle" idx="1"/>
          </p:nvPr>
        </p:nvSpPr>
        <p:spPr>
          <a:xfrm>
            <a:off x="855300" y="2611677"/>
            <a:ext cx="7433400" cy="39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Thank you for coming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6850979"/>
      </p:ext>
    </p:extLst>
  </p:cSld>
  <p:clrMapOvr>
    <a:masterClrMapping/>
  </p:clrMapOvr>
</p:sld>
</file>

<file path=ppt/theme/theme1.xml><?xml version="1.0" encoding="utf-8"?>
<a:theme xmlns:a="http://schemas.openxmlformats.org/drawingml/2006/main" name="Salisbury template">
  <a:themeElements>
    <a:clrScheme name="Custom 347">
      <a:dk1>
        <a:srgbClr val="2A3D41"/>
      </a:dk1>
      <a:lt1>
        <a:srgbClr val="FFFFFF"/>
      </a:lt1>
      <a:dk2>
        <a:srgbClr val="9EA7AA"/>
      </a:dk2>
      <a:lt2>
        <a:srgbClr val="E5ECE4"/>
      </a:lt2>
      <a:accent1>
        <a:srgbClr val="7FA03F"/>
      </a:accent1>
      <a:accent2>
        <a:srgbClr val="364B3C"/>
      </a:accent2>
      <a:accent3>
        <a:srgbClr val="2F7A87"/>
      </a:accent3>
      <a:accent4>
        <a:srgbClr val="69CCF5"/>
      </a:accent4>
      <a:accent5>
        <a:srgbClr val="2182B6"/>
      </a:accent5>
      <a:accent6>
        <a:srgbClr val="83B1BF"/>
      </a:accent6>
      <a:hlink>
        <a:srgbClr val="59830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244</Words>
  <Application>Microsoft Office PowerPoint</Application>
  <PresentationFormat>On-screen Show (16:9)</PresentationFormat>
  <Paragraphs>48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Baskerville Old Face</vt:lpstr>
      <vt:lpstr>Tw Cen MT Condensed</vt:lpstr>
      <vt:lpstr>Century Gothic</vt:lpstr>
      <vt:lpstr>Cormorant Unicase SemiBold</vt:lpstr>
      <vt:lpstr>Arial</vt:lpstr>
      <vt:lpstr>Caladea</vt:lpstr>
      <vt:lpstr>Wingdings</vt:lpstr>
      <vt:lpstr>Salisbury template</vt:lpstr>
      <vt:lpstr>PowerPoint Presentation</vt:lpstr>
      <vt:lpstr>Key Information</vt:lpstr>
      <vt:lpstr>itinerary</vt:lpstr>
      <vt:lpstr>Medical</vt:lpstr>
      <vt:lpstr>Kit</vt:lpstr>
      <vt:lpstr>Contact &amp; updates.</vt:lpstr>
      <vt:lpstr>Preparation</vt:lpstr>
      <vt:lpstr>Questions Welcome!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information</dc:title>
  <dc:creator>Jamil Francis</dc:creator>
  <cp:lastModifiedBy>Jamil Francis</cp:lastModifiedBy>
  <cp:revision>9</cp:revision>
  <dcterms:modified xsi:type="dcterms:W3CDTF">2022-04-08T11:43:48Z</dcterms:modified>
</cp:coreProperties>
</file>