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95" r:id="rId2"/>
    <p:sldId id="257" r:id="rId3"/>
    <p:sldId id="298" r:id="rId4"/>
    <p:sldId id="299" r:id="rId5"/>
    <p:sldId id="301" r:id="rId6"/>
    <p:sldId id="266" r:id="rId7"/>
    <p:sldId id="302" r:id="rId8"/>
    <p:sldId id="297" r:id="rId9"/>
    <p:sldId id="300" r:id="rId10"/>
    <p:sldId id="303" r:id="rId11"/>
    <p:sldId id="296" r:id="rId12"/>
  </p:sldIdLst>
  <p:sldSz cx="9144000" cy="5143500" type="screen16x9"/>
  <p:notesSz cx="6858000" cy="9144000"/>
  <p:embeddedFontLst>
    <p:embeddedFont>
      <p:font typeface="Tw Cen MT Condensed" panose="020B0606020104020203" pitchFamily="34" charset="0"/>
      <p:regular r:id="rId14"/>
      <p:bold r:id="rId15"/>
    </p:embeddedFon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Cormorant Unicase SemiBold" panose="020B0604020202020204" charset="0"/>
      <p:regular r:id="rId20"/>
      <p:bold r:id="rId21"/>
    </p:embeddedFont>
    <p:embeddedFont>
      <p:font typeface="Caladea" panose="020B0604020202020204" charset="0"/>
      <p:regular r:id="rId22"/>
      <p:bold r:id="rId23"/>
      <p:italic r:id="rId24"/>
      <p:boldItalic r:id="rId25"/>
    </p:embeddedFont>
    <p:embeddedFont>
      <p:font typeface="Baskerville Old Face" panose="02020602080505020303" pitchFamily="18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CC8BA7-F485-4628-809E-1801298E9CAC}">
  <a:tblStyle styleId="{E6CC8BA7-F485-4628-809E-1801298E9C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FEAEA8-84B3-4963-8B99-772D383C3E6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Record Meeting!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44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291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2868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186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We want the</a:t>
            </a:r>
            <a:r>
              <a:rPr lang="en-GB" baseline="0" dirty="0" smtClean="0"/>
              <a:t> children to have lasting memories, have experiences that are not available in inner-city London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409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Trust may is</a:t>
            </a:r>
            <a:r>
              <a:rPr lang="en-GB" baseline="0" dirty="0" smtClean="0"/>
              <a:t> hoping to provide some if possible.  Christmas sales!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2909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446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04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48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665100" y="983075"/>
            <a:ext cx="7813800" cy="3513000"/>
          </a:xfrm>
          <a:prstGeom prst="rect">
            <a:avLst/>
          </a:prstGeom>
          <a:gradFill>
            <a:gsLst>
              <a:gs pos="0">
                <a:srgbClr val="FFFFFF">
                  <a:alpha val="74509"/>
                </a:srgbClr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3305425"/>
            <a:ext cx="1474600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50" y="3382925"/>
            <a:ext cx="1864450" cy="176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779" y="127557"/>
            <a:ext cx="535791" cy="56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4297" y="3055157"/>
            <a:ext cx="1033650" cy="10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69" y="3253802"/>
            <a:ext cx="915112" cy="8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9696" y="573860"/>
            <a:ext cx="777608" cy="77287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02478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𖦹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2">
            <a:alphaModFix/>
          </a:blip>
          <a:srcRect t="2619"/>
          <a:stretch/>
        </p:blipFill>
        <p:spPr>
          <a:xfrm>
            <a:off x="0" y="-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A188-B530-464A-9FE7-5110BB6BA616}" type="datetimeFigureOut">
              <a:rPr lang="en-GB" smtClean="0"/>
              <a:t>24/04/2024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85C0F-6A97-4364-BF59-F6ADC61E2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72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morant Unicase SemiBold"/>
              <a:buNone/>
              <a:defRPr sz="20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55400" y="1373375"/>
            <a:ext cx="7033200" cy="2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adea"/>
              <a:buChar char="𖦹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●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○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adea"/>
              <a:buChar char="■"/>
              <a:defRPr sz="2400">
                <a:solidFill>
                  <a:schemeClr val="dk1"/>
                </a:solidFill>
                <a:latin typeface="Caladea"/>
                <a:ea typeface="Caladea"/>
                <a:cs typeface="Caladea"/>
                <a:sym typeface="Calade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Cormorant Unicase SemiBold"/>
                <a:ea typeface="Cormorant Unicase SemiBold"/>
                <a:cs typeface="Cormorant Unicase SemiBold"/>
                <a:sym typeface="Cormorant Unicase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8" r:id="rId3"/>
    <p:sldLayoutId id="2147483660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activelearningcentres.co.uk/locations/cuffle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23628" y="0"/>
            <a:ext cx="67773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sz="4050" b="1" dirty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Pegasus School Journey </a:t>
            </a:r>
            <a:r>
              <a:rPr lang="en-GB" sz="4050" b="1" dirty="0" smtClean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2023-24</a:t>
            </a:r>
            <a:endParaRPr lang="en-GB" sz="4050" b="1" dirty="0">
              <a:ln w="19050">
                <a:solidFill>
                  <a:schemeClr val="bg1"/>
                </a:solidFill>
              </a:ln>
              <a:solidFill>
                <a:schemeClr val="tx1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77255" y="4150921"/>
            <a:ext cx="2070118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6000" b="1" dirty="0" err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w Cen MT Condensed" panose="020B0606020104020203" pitchFamily="34" charset="0"/>
              </a:rPr>
              <a:t>Cuffley</a:t>
            </a:r>
            <a:endParaRPr lang="en-US" sz="6000" b="1" dirty="0">
              <a:ln w="28575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Tw Cen MT Condensed" panose="020B06060201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90334" y="805837"/>
            <a:ext cx="18213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9525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Jamil Francis</a:t>
            </a:r>
            <a:endParaRPr lang="en-US" sz="2000" b="1" cap="none" spc="0" dirty="0">
              <a:ln w="9525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6789" y="1338828"/>
            <a:ext cx="4591050" cy="242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23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Location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Situated in woodland, roughly 1 ½ hours from Thornton Heath, </a:t>
            </a:r>
            <a:r>
              <a:rPr lang="en-GB" sz="1800" b="1" dirty="0" err="1" smtClean="0"/>
              <a:t>Cuffley</a:t>
            </a:r>
            <a:r>
              <a:rPr lang="en-GB" sz="1800" b="1" dirty="0" smtClean="0"/>
              <a:t> offers a range out outdoor activities such as climbing walls, high ropes and archery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Children will be camping, whilst there is a dedicated refectory.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140" t="8492"/>
          <a:stretch/>
        </p:blipFill>
        <p:spPr>
          <a:xfrm>
            <a:off x="1417982" y="1080255"/>
            <a:ext cx="3036392" cy="3159665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2670314" y="3551582"/>
            <a:ext cx="351182" cy="318053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Key Information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101783" y="1282410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3 days, 2 nights: </a:t>
            </a:r>
            <a:r>
              <a:rPr lang="en-GB" sz="1800" dirty="0"/>
              <a:t>Wednesday </a:t>
            </a:r>
            <a:r>
              <a:rPr lang="en-GB" sz="1800" dirty="0" smtClean="0"/>
              <a:t>12th June, 9:00am– </a:t>
            </a:r>
            <a:r>
              <a:rPr lang="en-GB" sz="1800" dirty="0"/>
              <a:t>Friday </a:t>
            </a:r>
            <a:r>
              <a:rPr lang="en-GB" sz="1800" dirty="0" smtClean="0"/>
              <a:t>14th June, 4:00pm 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Sleeping </a:t>
            </a:r>
            <a:r>
              <a:rPr lang="en-GB" sz="1800" b="1" dirty="0"/>
              <a:t>in tents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Outdoor, wilderness activities and experiences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/>
              <a:t>Coaches </a:t>
            </a:r>
            <a:r>
              <a:rPr lang="en-GB" sz="1800" b="1" dirty="0" smtClean="0"/>
              <a:t>arranged &amp; paid for by the trust</a:t>
            </a:r>
            <a:endParaRPr lang="en-GB" sz="1800" b="1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4673243" y="137337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All food provided</a:t>
            </a:r>
            <a:endParaRPr lang="en-GB" sz="1800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Male and female staff members </a:t>
            </a:r>
            <a:r>
              <a:rPr lang="en-GB" sz="1800" b="1" dirty="0" smtClean="0"/>
              <a:t>from the trust will </a:t>
            </a:r>
            <a:r>
              <a:rPr lang="en-GB" sz="1800" b="1" dirty="0" smtClean="0"/>
              <a:t>attend &amp; </a:t>
            </a:r>
            <a:r>
              <a:rPr lang="en-GB" sz="1800" b="1" dirty="0" smtClean="0"/>
              <a:t>supervise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Drinking water points throughout the site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Toilet and shower blocks</a:t>
            </a:r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ALC staff on call 24/7</a:t>
            </a:r>
            <a:endParaRPr lang="en-GB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28189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Activities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5117700" y="1406505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endParaRPr lang="en-GB" sz="1800" b="1" dirty="0" smtClean="0"/>
          </a:p>
          <a:p>
            <a:pPr marL="171450" indent="-171450"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GB" sz="1800" b="1" dirty="0" smtClean="0"/>
              <a:t>Link: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46" y="1284797"/>
            <a:ext cx="7313707" cy="2147515"/>
          </a:xfrm>
          <a:prstGeom prst="rect">
            <a:avLst/>
          </a:prstGeom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l="18044" t="17199" r="1614" b="8375"/>
          <a:stretch/>
        </p:blipFill>
        <p:spPr>
          <a:xfrm>
            <a:off x="6323696" y="3200400"/>
            <a:ext cx="1442077" cy="11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2022-23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026" name="Picture 2" descr="https://www.pegasusacademytrust.org/media/b8e27488-67cd-4650-bbae-2d248259234f-1-997x74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3" y="728167"/>
            <a:ext cx="2509078" cy="188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egasusacademytrust.org/media/IMG_2334-997x74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85" y="681709"/>
            <a:ext cx="2571002" cy="19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pegasusacademytrust.org/media/f64080e3-86eb-4b62-9130-c50506b5c1f3-997x748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85" y="2709625"/>
            <a:ext cx="2577708" cy="193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pegasusacademytrust.org/media/7d280060-7ddc-4241-aafc-9f4019cd4e50-997x1329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557" y="1187282"/>
            <a:ext cx="2319124" cy="309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pegasusacademytrust.org/media/IMG_2214-997x748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3" y="2709625"/>
            <a:ext cx="2509078" cy="188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7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Contact &amp; Admin.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7" name="Google Shape;150;p20"/>
          <p:cNvSpPr txBox="1">
            <a:spLocks/>
          </p:cNvSpPr>
          <p:nvPr/>
        </p:nvSpPr>
        <p:spPr>
          <a:xfrm>
            <a:off x="1011449" y="1373375"/>
            <a:ext cx="3945561" cy="35286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38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Medication must be sent in a named </a:t>
            </a:r>
            <a:r>
              <a:rPr lang="en-GB" sz="1800" dirty="0" err="1" smtClean="0">
                <a:latin typeface="Baskerville Old Face" panose="02020602080505020303" pitchFamily="18" charset="0"/>
              </a:rPr>
              <a:t>ziplock</a:t>
            </a:r>
            <a:r>
              <a:rPr lang="en-GB" sz="1800" dirty="0" smtClean="0">
                <a:latin typeface="Baskerville Old Face" panose="02020602080505020303" pitchFamily="18" charset="0"/>
              </a:rPr>
              <a:t>/sandwich bag, with instructions 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Pegasus Website updates &amp; photos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</a:t>
            </a:r>
            <a:r>
              <a:rPr lang="en-GB" sz="1800" dirty="0" smtClean="0">
                <a:latin typeface="Baskerville Old Face" panose="02020602080505020303" pitchFamily="18" charset="0"/>
              </a:rPr>
              <a:t>text updates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No mobile phones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Disposable/digital cameras only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School </a:t>
            </a:r>
            <a:r>
              <a:rPr lang="en-GB" sz="1800" dirty="0" smtClean="0">
                <a:latin typeface="Baskerville Old Face" panose="02020602080505020303" pitchFamily="18" charset="0"/>
              </a:rPr>
              <a:t>First-aiders </a:t>
            </a:r>
            <a:r>
              <a:rPr lang="en-GB" sz="1800" dirty="0" smtClean="0">
                <a:latin typeface="Baskerville Old Face" panose="02020602080505020303" pitchFamily="18" charset="0"/>
              </a:rPr>
              <a:t>present</a:t>
            </a:r>
          </a:p>
          <a:p>
            <a:pPr marL="1793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Baskerville Old Face" panose="02020602080505020303" pitchFamily="18" charset="0"/>
              </a:rPr>
              <a:t>Showers are available</a:t>
            </a:r>
            <a:endParaRPr lang="en-GB" sz="1800" dirty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The Bushcraft Company | School Trips to The Woods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4" y="1800046"/>
            <a:ext cx="3340545" cy="1879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2024 visit</a:t>
            </a:r>
            <a:endParaRPr sz="440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41330">
            <a:off x="214826" y="1606471"/>
            <a:ext cx="3252504" cy="2139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774" y="895175"/>
            <a:ext cx="2671151" cy="36657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10835">
            <a:off x="6093536" y="1761627"/>
            <a:ext cx="2997264" cy="177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40100" y="0"/>
            <a:ext cx="7663800" cy="82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Preparation</a:t>
            </a:r>
            <a:endParaRPr sz="4400" dirty="0"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621360" y="995492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Sleeping bags required (season </a:t>
            </a: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2+ recommended)</a:t>
            </a:r>
            <a:endParaRPr lang="en-GB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Changes of clothes</a:t>
            </a: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Toiletries</a:t>
            </a: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Medication</a:t>
            </a: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Sun cream, sun hat</a:t>
            </a: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Waterproofs</a:t>
            </a: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Water bottle </a:t>
            </a:r>
            <a:endParaRPr lang="en-GB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Old clothes &amp; footwear</a:t>
            </a:r>
          </a:p>
          <a:p>
            <a:pPr marL="285750" indent="-285750">
              <a:lnSpc>
                <a:spcPct val="100000"/>
              </a:lnSpc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GB" sz="1800" b="1" dirty="0" smtClean="0">
                <a:solidFill>
                  <a:schemeClr val="tx2">
                    <a:lumMod val="50000"/>
                  </a:schemeClr>
                </a:solidFill>
              </a:rPr>
              <a:t>Torch</a:t>
            </a:r>
            <a:endParaRPr lang="en-GB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9" name="Google Shape;103;p14"/>
          <p:cNvSpPr txBox="1">
            <a:spLocks noGrp="1"/>
          </p:cNvSpPr>
          <p:nvPr>
            <p:ph type="body" idx="1"/>
          </p:nvPr>
        </p:nvSpPr>
        <p:spPr>
          <a:xfrm>
            <a:off x="5033969" y="1255551"/>
            <a:ext cx="3286200" cy="27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Mobile phones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Technological items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Spending money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Valuables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Party clothes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SATs revision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800" b="1" dirty="0" smtClean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en-GB" sz="1800" b="1" strike="sngStrike" dirty="0" smtClean="0">
                <a:solidFill>
                  <a:schemeClr val="accent5">
                    <a:lumMod val="75000"/>
                  </a:schemeClr>
                </a:solidFill>
              </a:rPr>
              <a:t>Inhibitions</a:t>
            </a:r>
            <a:endParaRPr lang="en-GB" sz="1800" strike="sngStrike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3088" y="4602245"/>
            <a:ext cx="7368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Label everything!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9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 idx="4294967295"/>
          </p:nvPr>
        </p:nvSpPr>
        <p:spPr>
          <a:xfrm>
            <a:off x="2542523" y="137665"/>
            <a:ext cx="3817026" cy="61860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bl" rotWithShape="0">
              <a:schemeClr val="dk1">
                <a:alpha val="72000"/>
              </a:schemeClr>
            </a:outerShdw>
            <a:softEdge rad="31750"/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Essentials</a:t>
            </a:r>
            <a:endParaRPr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4297650" y="4496075"/>
            <a:ext cx="548700" cy="64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49598" b="7938"/>
          <a:stretch/>
        </p:blipFill>
        <p:spPr>
          <a:xfrm>
            <a:off x="1386158" y="814695"/>
            <a:ext cx="2483478" cy="41708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996" y="1063602"/>
            <a:ext cx="4351654" cy="3078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235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7" y="130466"/>
            <a:ext cx="1488260" cy="19993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494" y="146285"/>
            <a:ext cx="1318447" cy="22932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955" y="146285"/>
            <a:ext cx="1289844" cy="23459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4918" y="2709644"/>
            <a:ext cx="23019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Sleeping bags –Season 1 are the lightest-weight, up to season 3 &amp; 4.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Thickness/warmth measured in gsm. (200+ ideally)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43112" y="107482"/>
            <a:ext cx="2301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Bed rolls/ roll mats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(Yoga mats are also fine)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923" y="617682"/>
            <a:ext cx="1524000" cy="2619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3227" y="617682"/>
            <a:ext cx="1428750" cy="26765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5698" y="2709644"/>
            <a:ext cx="1533525" cy="2400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47527" y="3940750"/>
            <a:ext cx="2301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Torches – head torches are ideal for getting up in the night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4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ctrTitle"/>
          </p:nvPr>
        </p:nvSpPr>
        <p:spPr>
          <a:xfrm>
            <a:off x="855300" y="2133414"/>
            <a:ext cx="7433400" cy="4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 smtClean="0"/>
              <a:t>Questions Welcome!</a:t>
            </a:r>
            <a:endParaRPr sz="6000" dirty="0"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855300" y="2611677"/>
            <a:ext cx="7433400" cy="39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Thank you for coming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6850979"/>
      </p:ext>
    </p:extLst>
  </p:cSld>
  <p:clrMapOvr>
    <a:masterClrMapping/>
  </p:clrMapOvr>
</p:sld>
</file>

<file path=ppt/theme/theme1.xml><?xml version="1.0" encoding="utf-8"?>
<a:theme xmlns:a="http://schemas.openxmlformats.org/drawingml/2006/main" name="Salisbury template">
  <a:themeElements>
    <a:clrScheme name="Custom 347">
      <a:dk1>
        <a:srgbClr val="2A3D41"/>
      </a:dk1>
      <a:lt1>
        <a:srgbClr val="FFFFFF"/>
      </a:lt1>
      <a:dk2>
        <a:srgbClr val="9EA7AA"/>
      </a:dk2>
      <a:lt2>
        <a:srgbClr val="E5ECE4"/>
      </a:lt2>
      <a:accent1>
        <a:srgbClr val="7FA03F"/>
      </a:accent1>
      <a:accent2>
        <a:srgbClr val="364B3C"/>
      </a:accent2>
      <a:accent3>
        <a:srgbClr val="2F7A87"/>
      </a:accent3>
      <a:accent4>
        <a:srgbClr val="69CCF5"/>
      </a:accent4>
      <a:accent5>
        <a:srgbClr val="2182B6"/>
      </a:accent5>
      <a:accent6>
        <a:srgbClr val="83B1BF"/>
      </a:accent6>
      <a:hlink>
        <a:srgbClr val="59830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381</Words>
  <Application>Microsoft Office PowerPoint</Application>
  <PresentationFormat>On-screen Show (16:9)</PresentationFormat>
  <Paragraphs>76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Tw Cen MT Condensed</vt:lpstr>
      <vt:lpstr>Century Gothic</vt:lpstr>
      <vt:lpstr>Cormorant Unicase SemiBold</vt:lpstr>
      <vt:lpstr>Arial</vt:lpstr>
      <vt:lpstr>Caladea</vt:lpstr>
      <vt:lpstr>Wingdings</vt:lpstr>
      <vt:lpstr>Baskerville Old Face</vt:lpstr>
      <vt:lpstr>Salisbury template</vt:lpstr>
      <vt:lpstr>PowerPoint Presentation</vt:lpstr>
      <vt:lpstr>Location</vt:lpstr>
      <vt:lpstr>Key Information</vt:lpstr>
      <vt:lpstr>Activities</vt:lpstr>
      <vt:lpstr>2022-23</vt:lpstr>
      <vt:lpstr>Contact &amp; Admin.</vt:lpstr>
      <vt:lpstr>2024 visit</vt:lpstr>
      <vt:lpstr>Preparation</vt:lpstr>
      <vt:lpstr>Essentials</vt:lpstr>
      <vt:lpstr>PowerPoint Presentation</vt:lpstr>
      <vt:lpstr>Questions 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information</dc:title>
  <dc:creator>Jamil Francis</dc:creator>
  <cp:lastModifiedBy>Jamil Francis</cp:lastModifiedBy>
  <cp:revision>20</cp:revision>
  <dcterms:modified xsi:type="dcterms:W3CDTF">2024-04-24T12:31:12Z</dcterms:modified>
</cp:coreProperties>
</file>