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65" r:id="rId5"/>
    <p:sldId id="266" r:id="rId6"/>
    <p:sldId id="267" r:id="rId7"/>
    <p:sldId id="270" r:id="rId8"/>
    <p:sldId id="260" r:id="rId9"/>
    <p:sldId id="261" r:id="rId10"/>
    <p:sldId id="262" r:id="rId11"/>
    <p:sldId id="278" r:id="rId12"/>
    <p:sldId id="263" r:id="rId13"/>
    <p:sldId id="272" r:id="rId14"/>
    <p:sldId id="273" r:id="rId15"/>
    <p:sldId id="275" r:id="rId16"/>
    <p:sldId id="276" r:id="rId17"/>
    <p:sldId id="277" r:id="rId18"/>
    <p:sldId id="279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4521" autoAdjust="0"/>
  </p:normalViewPr>
  <p:slideViewPr>
    <p:cSldViewPr snapToGrid="0">
      <p:cViewPr varScale="1">
        <p:scale>
          <a:sx n="62" d="100"/>
          <a:sy n="62" d="100"/>
        </p:scale>
        <p:origin x="10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C9A0B-B0AD-4B6E-A296-52CE00D58C8C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D4F9C-4D31-4091-AC6A-366A44EE6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874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End of KS2 Assessments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7200" dirty="0" smtClean="0"/>
              <a:t>2022-23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1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619" y="766084"/>
            <a:ext cx="1131490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Aims</a:t>
            </a:r>
            <a:r>
              <a:rPr lang="en-GB" sz="28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endParaRPr lang="en-GB" sz="28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want you to have a better understanding of what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children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be expected to do in the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SATs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want you to be aware of: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the SATs are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long each Paper is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</a:t>
            </a: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you can support your child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all in this together! </a:t>
            </a:r>
          </a:p>
        </p:txBody>
      </p:sp>
    </p:spTree>
    <p:extLst>
      <p:ext uri="{BB962C8B-B14F-4D97-AF65-F5344CB8AC3E}">
        <p14:creationId xmlns:p14="http://schemas.microsoft.com/office/powerpoint/2010/main" val="328108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838" y="853987"/>
            <a:ext cx="108151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week commencing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May, 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children will be sitting a week of tests. 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timetable for that week is as follows: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Monday 8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– Bank Holiday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Tuesday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–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Grammar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Punctuation and Spelling Papers 1 and 2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Wednesday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– Reading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Thursday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May– Maths Arithmetic Paper 1 and Maths Reasoning Paper 2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– Maths Reasoning Paper 3 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17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065" y="5761222"/>
            <a:ext cx="8603674" cy="830997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results of the grammar paper and spelling test are added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together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give a combined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out of 70.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4616"/>
          <a:stretch/>
        </p:blipFill>
        <p:spPr>
          <a:xfrm>
            <a:off x="1" y="0"/>
            <a:ext cx="4688378" cy="2724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4555"/>
          <a:stretch/>
        </p:blipFill>
        <p:spPr>
          <a:xfrm>
            <a:off x="4796442" y="-1287"/>
            <a:ext cx="4742739" cy="27256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8064" y="2724333"/>
            <a:ext cx="53489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1: questions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minutes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questions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completed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50 as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questions are worth 1 mark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7469" y="2724333"/>
            <a:ext cx="637586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2: spelling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time limit because the spellings and example sentences are read out by the test administrator (usually the class teacher)</a:t>
            </a:r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spellings</a:t>
            </a: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6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048" y="896556"/>
            <a:ext cx="110010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grammar paper tests your child’s ability in 7 areas: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Grammatical terms / word classes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Functions of sentences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words, phrases and clauses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Verb forms, tenses and consistency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Punctuation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Vocabulary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 English and formality</a:t>
            </a:r>
          </a:p>
        </p:txBody>
      </p:sp>
    </p:spTree>
    <p:extLst>
      <p:ext uri="{BB962C8B-B14F-4D97-AF65-F5344CB8AC3E}">
        <p14:creationId xmlns:p14="http://schemas.microsoft.com/office/powerpoint/2010/main" val="44205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226" y="146116"/>
            <a:ext cx="965098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paper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also made up of different types of questions:</a:t>
            </a: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Multiple-choice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questions, you do not need to do any writing. Read the instructions </a:t>
            </a:r>
            <a:endParaRPr lang="en-GB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carefully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that you know how to answer each question. </a:t>
            </a:r>
            <a:endParaRPr lang="en-GB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943" y="2130326"/>
            <a:ext cx="5880896" cy="23523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226" y="4482684"/>
            <a:ext cx="12055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questions are followed by a line or a box. This shows that you need to write a word, a few words or a sentence.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63" y="5311714"/>
            <a:ext cx="5835431" cy="134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86" y="1853257"/>
            <a:ext cx="5879870" cy="42505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9986" y="163129"/>
            <a:ext cx="10171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spelling </a:t>
            </a:r>
            <a:r>
              <a:rPr lang="en-GB" sz="24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usually administered by the class teacher.</a:t>
            </a: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the example script: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915" y="2761823"/>
            <a:ext cx="5636674" cy="36389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63915" y="1930826"/>
            <a:ext cx="49851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the answer booklet looks like: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0060" y="3519557"/>
            <a:ext cx="11469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hour</a:t>
            </a:r>
          </a:p>
          <a:p>
            <a:endParaRPr lang="en-GB" sz="24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booklet consists of 3 texts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answer booklet usually has 39 / 40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to be completed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50 as some questions are worth more than one mark.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96383" cy="266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2" y="210755"/>
            <a:ext cx="118872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paper tests your child’s ability in 8 areas: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/ explain the meaning of words in context.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Retrieve and record information / identify key details from a 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Summarise main ideas from more than one paragraph.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inferences and explain and justify them with evidence from the 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 what might happen from details implied and stated.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/ explain how information or narrative contributes to the meaning of the text as a whole.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/ explain how meaning is enhance through choice of words and phrases.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comparisons within the text.</a:t>
            </a:r>
          </a:p>
          <a:p>
            <a:pPr>
              <a:lnSpc>
                <a:spcPct val="150000"/>
              </a:lnSpc>
            </a:pPr>
            <a:endParaRPr lang="en-GB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eriod"/>
            </a:pP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3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7818" y="279547"/>
            <a:ext cx="1179368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paper consists of a variety of question types:</a:t>
            </a: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</a:t>
            </a:r>
            <a:r>
              <a:rPr lang="en-GB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a short line or box. This shows that you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write a word or a few words in your answer.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Several </a:t>
            </a:r>
            <a:r>
              <a:rPr lang="en-GB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 answers </a:t>
            </a:r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a few lines. This gives you space to write more words or a sentence or two.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223" y="2148407"/>
            <a:ext cx="6810375" cy="1247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42"/>
          <a:stretch/>
        </p:blipFill>
        <p:spPr>
          <a:xfrm>
            <a:off x="1895302" y="4849565"/>
            <a:ext cx="6809296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7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561" y="152753"/>
            <a:ext cx="118077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Longer </a:t>
            </a:r>
            <a:r>
              <a:rPr lang="en-GB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sz="28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more answer lines. This shows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longer, more detailed answer is needed to explain your opinion. 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write in full sentences if you want to.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2560" y="2861187"/>
            <a:ext cx="55108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previous year’s, the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was most heavily weighted towards testing the children’s inferencing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skills, often using questions that require longer more detailed answers that are worth 3 points: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825" y="1928917"/>
            <a:ext cx="6215502" cy="46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848" y="86374"/>
            <a:ext cx="112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Selected answers </a:t>
            </a: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some questions you do not need to write anything at all and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tick, draw lines to, or circle your answer. Read the instructions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carefully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that you know how to answer the question.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21" y="2104229"/>
            <a:ext cx="5560162" cy="2884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145" y="3091597"/>
            <a:ext cx="6196705" cy="28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56309" y="5766160"/>
            <a:ext cx="8927871" cy="830997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results of the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arithmetic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and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2 reasoning papers 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together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give a combined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out of 110.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8519"/>
          <a:stretch/>
        </p:blipFill>
        <p:spPr>
          <a:xfrm>
            <a:off x="1" y="1"/>
            <a:ext cx="3749040" cy="2600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943" r="7910"/>
          <a:stretch/>
        </p:blipFill>
        <p:spPr>
          <a:xfrm>
            <a:off x="3812413" y="-16449"/>
            <a:ext cx="3773977" cy="2618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8975"/>
          <a:stretch/>
        </p:blipFill>
        <p:spPr>
          <a:xfrm>
            <a:off x="7649763" y="-12381"/>
            <a:ext cx="3730362" cy="26248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8064" y="2724333"/>
            <a:ext cx="534891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1: arithmetic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minutes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questions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completed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as the long division and long multiplication questions are marked out of 2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86153" y="2730404"/>
            <a:ext cx="637586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Papers 2 and 3: reasoning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minutes each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of questions vary as does the 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number of marks given for each answer</a:t>
            </a: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Bother papers are marked out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0016" y="1079049"/>
            <a:ext cx="48540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arithmetic paper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about pure mathematics using written and mental strategies.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55" y="395480"/>
            <a:ext cx="6709376" cy="28374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0885" y="3722051"/>
            <a:ext cx="4014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demonstrating use of the correct method, a mark can be gained from the questions worth 2 marks even if the child has got the actual answer wrong.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369" y="3530859"/>
            <a:ext cx="6724650" cy="283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4922" y="1186401"/>
            <a:ext cx="9840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reasoning where to place numbers.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8" y="2358037"/>
            <a:ext cx="5705311" cy="27094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30" y="3320018"/>
            <a:ext cx="5793171" cy="28303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4922" y="204693"/>
            <a:ext cx="118039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maths reasoning papers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 the children’s ability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use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mathematical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to solve problems.</a:t>
            </a:r>
          </a:p>
        </p:txBody>
      </p:sp>
    </p:spTree>
    <p:extLst>
      <p:ext uri="{BB962C8B-B14F-4D97-AF65-F5344CB8AC3E}">
        <p14:creationId xmlns:p14="http://schemas.microsoft.com/office/powerpoint/2010/main" val="26718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4112" y="521401"/>
            <a:ext cx="5341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reasoning with word problems.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12" y="1972313"/>
            <a:ext cx="5211498" cy="33790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61700" y="1223429"/>
            <a:ext cx="4930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using their understanding of geometry.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389" y="2750031"/>
            <a:ext cx="4294174" cy="396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582" y="514024"/>
            <a:ext cx="1160584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can you do to help your child?</a:t>
            </a: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sure your child reads every day and ask them about what they are reading.</a:t>
            </a:r>
          </a:p>
          <a:p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your child learn the spelling rules taught at school.</a:t>
            </a:r>
          </a:p>
          <a:p>
            <a:pPr marL="342900" indent="-342900">
              <a:buFontTx/>
              <a:buChar char="-"/>
            </a:pPr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your child is secure in their times tables – they can do this by using ‘Times Tables </a:t>
            </a:r>
            <a:r>
              <a:rPr lang="en-GB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Rockstars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’.</a:t>
            </a:r>
          </a:p>
          <a:p>
            <a:pPr marL="342900" indent="-342900">
              <a:buFontTx/>
              <a:buChar char="-"/>
            </a:pPr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your child completes their </a:t>
            </a:r>
            <a:r>
              <a:rPr lang="en-GB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GB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athletics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homework every week.</a:t>
            </a:r>
          </a:p>
          <a:p>
            <a:pPr marL="342900" indent="-342900">
              <a:buFontTx/>
              <a:buChar char="-"/>
            </a:pPr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that your child sleeps 10 hours a night and eats healthily.</a:t>
            </a: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your child is unwell on the day of the test, please call the school as soon as possible to decide together what to do.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8507" y="5696099"/>
            <a:ext cx="11255996" cy="730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remember that the SATs do not define your child!</a:t>
            </a:r>
          </a:p>
        </p:txBody>
      </p:sp>
    </p:spTree>
    <p:extLst>
      <p:ext uri="{BB962C8B-B14F-4D97-AF65-F5344CB8AC3E}">
        <p14:creationId xmlns:p14="http://schemas.microsoft.com/office/powerpoint/2010/main" val="25522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023" y="510145"/>
            <a:ext cx="11255996" cy="1169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questions?</a:t>
            </a:r>
            <a:endParaRPr lang="en-GB" sz="5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21 Questions Game: 110+ Best Questions You'll Ever Ask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368" y="2359617"/>
            <a:ext cx="5501306" cy="28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6224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375</TotalTime>
  <Words>955</Words>
  <Application>Microsoft Office PowerPoint</Application>
  <PresentationFormat>Widescreen</PresentationFormat>
  <Paragraphs>150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Tahoma</vt:lpstr>
      <vt:lpstr>Wingdings 3</vt:lpstr>
      <vt:lpstr>Slice</vt:lpstr>
      <vt:lpstr>End of KS2 Assessments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to Year 6</dc:title>
  <dc:creator>O'Connor, Gabrielle</dc:creator>
  <cp:lastModifiedBy>Louise Mangroo</cp:lastModifiedBy>
  <cp:revision>42</cp:revision>
  <cp:lastPrinted>2018-10-03T11:34:38Z</cp:lastPrinted>
  <dcterms:created xsi:type="dcterms:W3CDTF">2017-10-04T11:19:24Z</dcterms:created>
  <dcterms:modified xsi:type="dcterms:W3CDTF">2023-03-30T13:33:31Z</dcterms:modified>
</cp:coreProperties>
</file>