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38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0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8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54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582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53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82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5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824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91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60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6499F-63CF-481D-B981-77843FEF0AA6}" type="datetimeFigureOut">
              <a:rPr lang="en-GB" smtClean="0"/>
              <a:t>27/06/2020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7461-588D-4093-81CE-0E189D586D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60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4"/>
            <a:ext cx="5338762" cy="68912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622" y="166254"/>
            <a:ext cx="5841910" cy="666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2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5563673" cy="68931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004" y="0"/>
            <a:ext cx="5215072" cy="6818108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3672" y="1234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5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5409127" cy="69424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388" y="-608"/>
            <a:ext cx="5380551" cy="6858608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5616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333" y="0"/>
            <a:ext cx="5409663" cy="681574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3588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4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0</Words>
  <Application>Microsoft Office PowerPoint</Application>
  <PresentationFormat>Widescreen</PresentationFormat>
  <Paragraphs>0</Paragraphs>
  <Slides>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offsite</dc:creator>
  <cp:lastModifiedBy>offsite</cp:lastModifiedBy>
  <cp:revision>11</cp:revision>
  <dcterms:created xsi:type="dcterms:W3CDTF">2020-06-21T19:24:36Z</dcterms:created>
  <dcterms:modified xsi:type="dcterms:W3CDTF">2020-06-27T17:01:13Z</dcterms:modified>
</cp:coreProperties>
</file>