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2" r:id="rId4"/>
  </p:sldMasterIdLst>
  <p:notesMasterIdLst>
    <p:notesMasterId r:id="rId17"/>
  </p:notesMasterIdLst>
  <p:handoutMasterIdLst>
    <p:handoutMasterId r:id="rId18"/>
  </p:handoutMasterIdLst>
  <p:sldIdLst>
    <p:sldId id="262" r:id="rId5"/>
    <p:sldId id="306" r:id="rId6"/>
    <p:sldId id="302" r:id="rId7"/>
    <p:sldId id="278" r:id="rId8"/>
    <p:sldId id="301" r:id="rId9"/>
    <p:sldId id="283" r:id="rId10"/>
    <p:sldId id="304" r:id="rId11"/>
    <p:sldId id="290" r:id="rId12"/>
    <p:sldId id="303" r:id="rId13"/>
    <p:sldId id="291" r:id="rId14"/>
    <p:sldId id="296" r:id="rId15"/>
    <p:sldId id="29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A0BD99"/>
    <a:srgbClr val="FFFFFF"/>
    <a:srgbClr val="FAB9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A456E-77CD-40ED-B450-962831EF29E5}" v="6" dt="2024-10-21T14:34:31.930"/>
    <p1510:client id="{EC6636F7-1CC4-474C-8FF3-9E1FBB7E6E28}" v="881" dt="2024-10-22T08:27:41.652"/>
    <p1510:client id="{F98407FC-0579-4FF3-8B68-06D05A05B698}" v="7" dt="2024-10-22T07:51:55.216"/>
  </p1510:revLst>
</p1510:revInfo>
</file>

<file path=ppt/tableStyles.xml><?xml version="1.0" encoding="utf-8"?>
<a:tblStyleLst xmlns:a="http://schemas.openxmlformats.org/drawingml/2006/main" def="{37CE84F3-28C3-443E-9E96-99CF82512B7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03" autoAdjust="0"/>
  </p:normalViewPr>
  <p:slideViewPr>
    <p:cSldViewPr snapToGrid="0">
      <p:cViewPr varScale="1">
        <p:scale>
          <a:sx n="74" d="100"/>
          <a:sy n="74" d="100"/>
        </p:scale>
        <p:origin x="684" y="66"/>
      </p:cViewPr>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E33EC2-9EC5-4E10-9144-86E86613D3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6F9F941-E752-4BD2-BA91-874CE8E1C0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3DD978-A294-4268-829C-55C7EB5D9910}" type="datetimeFigureOut">
              <a:rPr lang="en-US" smtClean="0"/>
              <a:t>9/25/2025</a:t>
            </a:fld>
            <a:endParaRPr lang="en-US" dirty="0"/>
          </a:p>
        </p:txBody>
      </p:sp>
      <p:sp>
        <p:nvSpPr>
          <p:cNvPr id="4" name="Footer Placeholder 3">
            <a:extLst>
              <a:ext uri="{FF2B5EF4-FFF2-40B4-BE49-F238E27FC236}">
                <a16:creationId xmlns:a16="http://schemas.microsoft.com/office/drawing/2014/main" id="{E77F5445-1C7B-4CE5-97AA-11FE3B0D1D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639B5BE-3C96-4779-BAFC-FA6CC51DA2A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6CA8D4-27C8-4D41-90BD-AED8D47A3C12}" type="slidenum">
              <a:rPr lang="en-US" smtClean="0"/>
              <a:t>‹#›</a:t>
            </a:fld>
            <a:endParaRPr lang="en-US" dirty="0"/>
          </a:p>
        </p:txBody>
      </p:sp>
    </p:spTree>
    <p:extLst>
      <p:ext uri="{BB962C8B-B14F-4D97-AF65-F5344CB8AC3E}">
        <p14:creationId xmlns:p14="http://schemas.microsoft.com/office/powerpoint/2010/main" val="1125047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E9404-0252-4823-AD24-A092A5EE9433}" type="datetimeFigureOut">
              <a:rPr lang="en-US" smtClean="0"/>
              <a:t>9/25/2025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972E0-5198-46C6-8EFE-44A646AD96EF}" type="slidenum">
              <a:rPr lang="en-US" smtClean="0"/>
              <a:t>‹#›</a:t>
            </a:fld>
            <a:endParaRPr lang="en-US" dirty="0"/>
          </a:p>
        </p:txBody>
      </p:sp>
    </p:spTree>
    <p:extLst>
      <p:ext uri="{BB962C8B-B14F-4D97-AF65-F5344CB8AC3E}">
        <p14:creationId xmlns:p14="http://schemas.microsoft.com/office/powerpoint/2010/main" val="2935691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
          <a:xfrm>
            <a:off x="688624" y="594360"/>
            <a:ext cx="10893775" cy="1962150"/>
          </a:xfrm>
          <a:noFill/>
          <a:ln w="38100">
            <a:solidFill>
              <a:schemeClr val="bg1"/>
            </a:solidFill>
          </a:ln>
        </p:spPr>
        <p:txBody>
          <a:bodyPr lIns="72000" tIns="72000" rIns="72000" bIns="72000" anchor="t" anchorCtr="0">
            <a:normAutofit/>
          </a:bodyPr>
          <a:lstStyle>
            <a:lvl1pPr algn="l">
              <a:defRPr sz="4000" cap="none" spc="0" baseline="0">
                <a:solidFill>
                  <a:schemeClr val="tx2">
                    <a:lumMod val="50000"/>
                  </a:schemeClr>
                </a:solidFill>
              </a:defRPr>
            </a:lvl1pPr>
          </a:lstStyle>
          <a:p>
            <a:r>
              <a:rPr lang="en-US" noProof="0"/>
              <a:t>Click to edit master title style</a:t>
            </a:r>
          </a:p>
        </p:txBody>
      </p:sp>
      <p:sp>
        <p:nvSpPr>
          <p:cNvPr id="3" name="Content Placeholder 2"/>
          <p:cNvSpPr>
            <a:spLocks noGrp="1"/>
          </p:cNvSpPr>
          <p:nvPr>
            <p:ph idx="1" hasCustomPrompt="1"/>
          </p:nvPr>
        </p:nvSpPr>
        <p:spPr>
          <a:xfrm>
            <a:off x="699108" y="2084071"/>
            <a:ext cx="10883292" cy="3501154"/>
          </a:xfrm>
        </p:spPr>
        <p:txBody>
          <a:bodyPr numCol="2" spcCol="108000">
            <a:normAutofit/>
          </a:bodyPr>
          <a:lstStyle>
            <a:lvl1pPr marL="228600" indent="-228600" algn="l">
              <a:buClr>
                <a:schemeClr val="accent2"/>
              </a:buClr>
              <a:buFont typeface="Wingdings" panose="05000000000000000000" pitchFamily="2" charset="2"/>
              <a:buChar char="§"/>
              <a:defRPr sz="2400">
                <a:solidFill>
                  <a:schemeClr val="tx2">
                    <a:lumMod val="50000"/>
                  </a:schemeClr>
                </a:solidFill>
              </a:defRPr>
            </a:lvl1pPr>
            <a:lvl2pPr marL="457200" indent="-228600" algn="l">
              <a:buClr>
                <a:schemeClr val="accent2"/>
              </a:buClr>
              <a:buFont typeface="Wingdings" panose="05000000000000000000" pitchFamily="2" charset="2"/>
              <a:buChar char="§"/>
              <a:defRPr sz="2400">
                <a:solidFill>
                  <a:schemeClr val="tx2">
                    <a:lumMod val="50000"/>
                  </a:schemeClr>
                </a:solidFill>
              </a:defRPr>
            </a:lvl2pPr>
            <a:lvl3pPr marL="685800" indent="-228600" algn="l">
              <a:buClr>
                <a:schemeClr val="accent2"/>
              </a:buClr>
              <a:buFont typeface="Wingdings" panose="05000000000000000000" pitchFamily="2" charset="2"/>
              <a:buChar char="§"/>
              <a:defRPr sz="2400">
                <a:solidFill>
                  <a:schemeClr val="tx2">
                    <a:lumMod val="50000"/>
                  </a:schemeClr>
                </a:solidFill>
              </a:defRPr>
            </a:lvl3pPr>
            <a:lvl4pPr marL="914400" indent="-228600" algn="l">
              <a:buClr>
                <a:schemeClr val="accent2"/>
              </a:buClr>
              <a:buFont typeface="Wingdings" panose="05000000000000000000" pitchFamily="2" charset="2"/>
              <a:buChar char="§"/>
              <a:defRPr sz="2400">
                <a:solidFill>
                  <a:schemeClr val="tx2">
                    <a:lumMod val="50000"/>
                  </a:schemeClr>
                </a:solidFill>
              </a:defRPr>
            </a:lvl4pPr>
            <a:lvl5pPr marL="1143000" indent="-228600" algn="l">
              <a:buClr>
                <a:schemeClr val="accent2"/>
              </a:buClr>
              <a:buFont typeface="Wingdings" panose="05000000000000000000" pitchFamily="2" charset="2"/>
              <a:buChar char="§"/>
              <a:defRPr sz="2400">
                <a:solidFill>
                  <a:schemeClr val="tx2">
                    <a:lumMod val="50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a:xfrm>
            <a:off x="7256090" y="6234888"/>
            <a:ext cx="2025832" cy="323968"/>
          </a:xfrm>
        </p:spPr>
        <p:txBody>
          <a:bodyPr/>
          <a:lstStyle>
            <a:lvl1pPr>
              <a:defRPr>
                <a:solidFill>
                  <a:schemeClr val="tx2">
                    <a:lumMod val="50000"/>
                  </a:schemeClr>
                </a:solidFill>
              </a:defRPr>
            </a:lvl1pPr>
          </a:lstStyle>
          <a:p>
            <a:fld id="{38386F08-408F-4BD2-A5F9-1FF72E18D3C3}" type="datetimeFigureOut">
              <a:rPr lang="en-US" noProof="0" smtClean="0"/>
              <a:pPr/>
              <a:t>9/25/2025</a:t>
            </a:fld>
            <a:endParaRPr lang="en-US" noProof="0" dirty="0"/>
          </a:p>
        </p:txBody>
      </p:sp>
      <p:sp>
        <p:nvSpPr>
          <p:cNvPr id="8" name="Footer Placeholder 7"/>
          <p:cNvSpPr>
            <a:spLocks noGrp="1"/>
          </p:cNvSpPr>
          <p:nvPr>
            <p:ph type="ftr" sz="quarter" idx="11"/>
          </p:nvPr>
        </p:nvSpPr>
        <p:spPr>
          <a:xfrm>
            <a:off x="2895599" y="6238816"/>
            <a:ext cx="4229101" cy="320040"/>
          </a:xfrm>
        </p:spPr>
        <p:txBody>
          <a:bodyPr/>
          <a:lstStyle>
            <a:lvl1pPr>
              <a:defRPr>
                <a:solidFill>
                  <a:schemeClr val="tx2">
                    <a:lumMod val="50000"/>
                  </a:schemeClr>
                </a:solidFill>
              </a:defRPr>
            </a:lvl1pPr>
          </a:lstStyle>
          <a:p>
            <a:r>
              <a:rPr lang="en-US" noProof="0" dirty="0"/>
              <a:t>Add a footer</a:t>
            </a:r>
          </a:p>
        </p:txBody>
      </p:sp>
      <p:sp>
        <p:nvSpPr>
          <p:cNvPr id="9" name="Slide Number Placeholder 8"/>
          <p:cNvSpPr>
            <a:spLocks noGrp="1"/>
          </p:cNvSpPr>
          <p:nvPr>
            <p:ph type="sldNum" sz="quarter" idx="12"/>
          </p:nvPr>
        </p:nvSpPr>
        <p:spPr>
          <a:xfrm>
            <a:off x="8916161" y="5804577"/>
            <a:ext cx="365760" cy="365760"/>
          </a:xfrm>
        </p:spPr>
        <p:txBody>
          <a:bodyPr/>
          <a:lstStyle>
            <a:lvl1pPr>
              <a:defRPr>
                <a:solidFill>
                  <a:schemeClr val="tx2">
                    <a:lumMod val="50000"/>
                  </a:schemeClr>
                </a:solidFill>
              </a:defRPr>
            </a:lvl1pPr>
          </a:lstStyle>
          <a:p>
            <a:fld id="{42F0A33C-B6D6-454E-A4EA-5198AC78DEE3}" type="slidenum">
              <a:rPr lang="en-US" noProof="0" smtClean="0"/>
              <a:pPr/>
              <a:t>‹#›</a:t>
            </a:fld>
            <a:endParaRPr lang="en-US" noProof="0" dirty="0"/>
          </a:p>
        </p:txBody>
      </p:sp>
      <p:sp>
        <p:nvSpPr>
          <p:cNvPr id="4" name="Rectangle 3">
            <a:extLst>
              <a:ext uri="{FF2B5EF4-FFF2-40B4-BE49-F238E27FC236}">
                <a16:creationId xmlns:a16="http://schemas.microsoft.com/office/drawing/2014/main" id="{DC5B8FA8-6A22-40E7-B3E9-A963C93B51FA}"/>
              </a:ext>
            </a:extLst>
          </p:cNvPr>
          <p:cNvSpPr/>
          <p:nvPr userDrawn="1"/>
        </p:nvSpPr>
        <p:spPr>
          <a:xfrm>
            <a:off x="-15240" y="2"/>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58204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p Slide">
    <p:bg bwMode="ltGray">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B1E50CE-2A10-414D-A44D-9CE008E33B13}"/>
              </a:ext>
            </a:extLst>
          </p:cNvPr>
          <p:cNvSpPr>
            <a:spLocks noGrp="1"/>
          </p:cNvSpPr>
          <p:nvPr>
            <p:ph type="pic" sz="quarter" idx="13"/>
          </p:nvPr>
        </p:nvSpPr>
        <p:spPr bwMode="white">
          <a:xfrm>
            <a:off x="0" y="0"/>
            <a:ext cx="12192000" cy="6858000"/>
          </a:xfrm>
          <a:solidFill>
            <a:schemeClr val="tx1"/>
          </a:solidFill>
        </p:spPr>
        <p:txBody>
          <a:bodyPr anchor="ctr" anchorCtr="0"/>
          <a:lstStyle>
            <a:lvl1pPr marL="0" indent="0" algn="ctr">
              <a:buNone/>
              <a:defRPr/>
            </a:lvl1pPr>
          </a:lstStyle>
          <a:p>
            <a:r>
              <a:rPr lang="en-US" noProof="0"/>
              <a:t>Click icon to add picture</a:t>
            </a:r>
            <a:endParaRPr lang="en-US" noProof="0" dirty="0"/>
          </a:p>
        </p:txBody>
      </p:sp>
      <p:sp>
        <p:nvSpPr>
          <p:cNvPr id="11" name="Rectangle 10">
            <a:extLst>
              <a:ext uri="{FF2B5EF4-FFF2-40B4-BE49-F238E27FC236}">
                <a16:creationId xmlns:a16="http://schemas.microsoft.com/office/drawing/2014/main" id="{32BFBB01-2158-40AB-B652-ED00805909B1}"/>
              </a:ext>
            </a:extLst>
          </p:cNvPr>
          <p:cNvSpPr/>
          <p:nvPr userDrawn="1"/>
        </p:nvSpPr>
        <p:spPr>
          <a:xfrm rot="5400000">
            <a:off x="5657999" y="340659"/>
            <a:ext cx="864000" cy="1220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
        <p:nvSpPr>
          <p:cNvPr id="2" name="Date Placeholder 1"/>
          <p:cNvSpPr>
            <a:spLocks noGrp="1"/>
          </p:cNvSpPr>
          <p:nvPr>
            <p:ph type="dt" sz="half" idx="10"/>
          </p:nvPr>
        </p:nvSpPr>
        <p:spPr/>
        <p:txBody>
          <a:bodyPr/>
          <a:lstStyle>
            <a:lvl1pPr>
              <a:defRPr>
                <a:solidFill>
                  <a:schemeClr val="bg1">
                    <a:alpha val="70000"/>
                  </a:schemeClr>
                </a:solidFill>
              </a:defRPr>
            </a:lvl1pPr>
          </a:lstStyle>
          <a:p>
            <a:fld id="{38386F08-408F-4BD2-A5F9-1FF72E18D3C3}" type="datetimeFigureOut">
              <a:rPr lang="en-US" noProof="0" smtClean="0"/>
              <a:pPr/>
              <a:t>9/25/2025</a:t>
            </a:fld>
            <a:endParaRPr lang="en-US" noProof="0" dirty="0"/>
          </a:p>
        </p:txBody>
      </p:sp>
      <p:sp>
        <p:nvSpPr>
          <p:cNvPr id="3" name="Footer Placeholder 2"/>
          <p:cNvSpPr>
            <a:spLocks noGrp="1"/>
          </p:cNvSpPr>
          <p:nvPr>
            <p:ph type="ftr" sz="quarter" idx="11"/>
          </p:nvPr>
        </p:nvSpPr>
        <p:spPr>
          <a:xfrm>
            <a:off x="1251855" y="6236208"/>
            <a:ext cx="5901189" cy="320040"/>
          </a:xfrm>
        </p:spPr>
        <p:txBody>
          <a:bodyPr/>
          <a:lstStyle>
            <a:lvl1pPr>
              <a:defRPr>
                <a:solidFill>
                  <a:schemeClr val="bg1">
                    <a:alpha val="70000"/>
                  </a:schemeClr>
                </a:solidFill>
              </a:defRPr>
            </a:lvl1pPr>
          </a:lstStyle>
          <a:p>
            <a:r>
              <a:rPr lang="en-US" noProof="0" dirty="0"/>
              <a:t>Add a footer</a:t>
            </a:r>
          </a:p>
        </p:txBody>
      </p:sp>
      <p:sp>
        <p:nvSpPr>
          <p:cNvPr id="4" name="Slide Number Placeholder 3"/>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5" name="Title 4">
            <a:extLst>
              <a:ext uri="{FF2B5EF4-FFF2-40B4-BE49-F238E27FC236}">
                <a16:creationId xmlns:a16="http://schemas.microsoft.com/office/drawing/2014/main" id="{29A01CDD-F399-4646-90ED-E57A0E6099FE}"/>
              </a:ext>
            </a:extLst>
          </p:cNvPr>
          <p:cNvSpPr>
            <a:spLocks noGrp="1"/>
          </p:cNvSpPr>
          <p:nvPr>
            <p:ph type="title" hasCustomPrompt="1"/>
          </p:nvPr>
        </p:nvSpPr>
        <p:spPr bwMode="black">
          <a:xfrm>
            <a:off x="7748789" y="246231"/>
            <a:ext cx="3787891" cy="957729"/>
          </a:xfrm>
          <a:noFill/>
          <a:ln>
            <a:noFill/>
          </a:ln>
        </p:spPr>
        <p:txBody>
          <a:bodyPr anchor="b" anchorCtr="0">
            <a:normAutofit/>
          </a:bodyPr>
          <a:lstStyle>
            <a:lvl1pPr algn="r">
              <a:defRPr sz="4000" b="0" cap="none" baseline="0">
                <a:solidFill>
                  <a:schemeClr val="accent2"/>
                </a:solidFill>
              </a:defRPr>
            </a:lvl1pPr>
          </a:lstStyle>
          <a:p>
            <a:r>
              <a:rPr lang="en-US" noProof="0"/>
              <a:t>CLICK TO EDIT MASTER TITLE STYLE</a:t>
            </a:r>
          </a:p>
        </p:txBody>
      </p:sp>
      <p:sp>
        <p:nvSpPr>
          <p:cNvPr id="10" name="Text Placeholder 9">
            <a:extLst>
              <a:ext uri="{FF2B5EF4-FFF2-40B4-BE49-F238E27FC236}">
                <a16:creationId xmlns:a16="http://schemas.microsoft.com/office/drawing/2014/main" id="{C452D643-DA50-4240-9810-A9BBB9728826}"/>
              </a:ext>
            </a:extLst>
          </p:cNvPr>
          <p:cNvSpPr>
            <a:spLocks noGrp="1"/>
          </p:cNvSpPr>
          <p:nvPr>
            <p:ph type="body" sz="quarter" idx="14" hasCustomPrompt="1"/>
          </p:nvPr>
        </p:nvSpPr>
        <p:spPr>
          <a:xfrm>
            <a:off x="8092439" y="1343510"/>
            <a:ext cx="3383905" cy="4472513"/>
          </a:xfrm>
        </p:spPr>
        <p:txBody>
          <a:bodyPr>
            <a:normAutofit/>
          </a:bodyPr>
          <a:lstStyle>
            <a:lvl1pPr marL="0" indent="0" algn="r">
              <a:buNone/>
              <a:defRPr sz="2400">
                <a:solidFill>
                  <a:schemeClr val="bg1"/>
                </a:solidFill>
              </a:defRPr>
            </a:lvl1pPr>
            <a:lvl2pPr marL="228600" indent="0" algn="r">
              <a:buNone/>
              <a:defRPr sz="2000">
                <a:solidFill>
                  <a:schemeClr val="bg1"/>
                </a:solidFill>
              </a:defRPr>
            </a:lvl2pPr>
            <a:lvl3pPr marL="457200" indent="0" algn="r">
              <a:buNone/>
              <a:defRPr sz="2000">
                <a:solidFill>
                  <a:schemeClr val="bg1"/>
                </a:solidFill>
              </a:defRPr>
            </a:lvl3pPr>
            <a:lvl4pPr marL="685800" indent="0" algn="r">
              <a:buNone/>
              <a:defRPr sz="2000">
                <a:solidFill>
                  <a:schemeClr val="bg1"/>
                </a:solidFill>
              </a:defRPr>
            </a:lvl4pPr>
            <a:lvl5pPr marL="914400" indent="0" algn="r">
              <a:buNone/>
              <a:defRPr sz="20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3459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883920" y="592183"/>
            <a:ext cx="5750440" cy="1810379"/>
          </a:xfrm>
          <a:noFill/>
          <a:ln>
            <a:noFill/>
          </a:ln>
        </p:spPr>
        <p:txBody>
          <a:bodyPr lIns="0" anchor="t" anchorCtr="0">
            <a:noAutofit/>
          </a:bodyPr>
          <a:lstStyle>
            <a:lvl1pPr marL="0" indent="0" algn="l" defTabSz="0">
              <a:buFont typeface="Arial" panose="020B0604020202020204" pitchFamily="34" charset="0"/>
              <a:buNone/>
              <a:defRPr sz="4000" cap="none" spc="0" baseline="0">
                <a:solidFill>
                  <a:schemeClr val="tx1"/>
                </a:solidFill>
              </a:defRPr>
            </a:lvl1pPr>
          </a:lstStyle>
          <a:p>
            <a:r>
              <a:rPr lang="en-US" noProof="0"/>
              <a:t>Click to edit master title style</a:t>
            </a:r>
          </a:p>
        </p:txBody>
      </p:sp>
      <p:sp>
        <p:nvSpPr>
          <p:cNvPr id="3" name="Picture Placeholder 2"/>
          <p:cNvSpPr>
            <a:spLocks noGrp="1" noChangeAspect="1"/>
          </p:cNvSpPr>
          <p:nvPr>
            <p:ph type="pic" idx="1"/>
          </p:nvPr>
        </p:nvSpPr>
        <p:spPr>
          <a:xfrm>
            <a:off x="6497200" y="0"/>
            <a:ext cx="5700896"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4" name="Text Placeholder 3"/>
          <p:cNvSpPr>
            <a:spLocks noGrp="1"/>
          </p:cNvSpPr>
          <p:nvPr>
            <p:ph type="body" sz="half" idx="2" hasCustomPrompt="1"/>
          </p:nvPr>
        </p:nvSpPr>
        <p:spPr bwMode="white">
          <a:xfrm>
            <a:off x="632071" y="2417802"/>
            <a:ext cx="5297398" cy="3710855"/>
          </a:xfrm>
        </p:spPr>
        <p:txBody>
          <a:bodyPr anchor="t" anchorCtr="1">
            <a:normAutofit/>
          </a:bodyPr>
          <a:lstStyle>
            <a:lvl1pPr marL="285750" indent="-285750" algn="l">
              <a:buClr>
                <a:schemeClr val="bg1"/>
              </a:buClr>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8386F08-408F-4BD2-A5F9-1FF72E18D3C3}" type="datetimeFigureOut">
              <a:rPr lang="en-US" noProof="0" smtClean="0"/>
              <a:t>9/25/2025</a:t>
            </a:fld>
            <a:endParaRPr lang="en-US" noProof="0"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noProof="0" dirty="0"/>
              <a:t>Add a footer</a:t>
            </a:r>
          </a:p>
        </p:txBody>
      </p:sp>
      <p:sp>
        <p:nvSpPr>
          <p:cNvPr id="10" name="Slide Number Placeholder 9"/>
          <p:cNvSpPr>
            <a:spLocks noGrp="1"/>
          </p:cNvSpPr>
          <p:nvPr>
            <p:ph type="sldNum" sz="quarter" idx="12"/>
          </p:nvPr>
        </p:nvSpPr>
        <p:spPr/>
        <p:txBody>
          <a:bodyPr/>
          <a:lstStyle/>
          <a:p>
            <a:fld id="{42F0A33C-B6D6-454E-A4EA-5198AC78DEE3}" type="slidenum">
              <a:rPr lang="en-US" noProof="0" smtClean="0"/>
              <a:t>‹#›</a:t>
            </a:fld>
            <a:endParaRPr lang="en-US" noProof="0" dirty="0"/>
          </a:p>
        </p:txBody>
      </p:sp>
    </p:spTree>
    <p:extLst>
      <p:ext uri="{BB962C8B-B14F-4D97-AF65-F5344CB8AC3E}">
        <p14:creationId xmlns:p14="http://schemas.microsoft.com/office/powerpoint/2010/main" val="389130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226BE6-63BD-4193-A5B9-87DBDF176AB9}"/>
              </a:ext>
            </a:extLst>
          </p:cNvPr>
          <p:cNvSpPr/>
          <p:nvPr userDrawn="1"/>
        </p:nvSpPr>
        <p:spPr>
          <a:xfrm rot="5400000">
            <a:off x="5712000" y="-5718344"/>
            <a:ext cx="756000" cy="1220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bwMode="blackWhite">
          <a:xfrm>
            <a:off x="4175220" y="3508040"/>
            <a:ext cx="3841560" cy="3420000"/>
          </a:xfrm>
          <a:noFill/>
          <a:ln>
            <a:noFill/>
          </a:ln>
        </p:spPr>
        <p:txBody>
          <a:bodyPr anchor="ctr" anchorCtr="1">
            <a:noAutofit/>
          </a:bodyPr>
          <a:lstStyle>
            <a:lvl1pPr algn="l">
              <a:defRPr sz="2400" cap="none">
                <a:solidFill>
                  <a:schemeClr val="tx1"/>
                </a:solidFill>
              </a:defRPr>
            </a:lvl1pPr>
          </a:lstStyle>
          <a:p>
            <a:r>
              <a:rPr lang="en-US" noProof="0"/>
              <a:t>Click to edit Master title style</a:t>
            </a:r>
          </a:p>
        </p:txBody>
      </p:sp>
      <p:sp>
        <p:nvSpPr>
          <p:cNvPr id="4" name="Text Placeholder 3"/>
          <p:cNvSpPr>
            <a:spLocks noGrp="1"/>
          </p:cNvSpPr>
          <p:nvPr>
            <p:ph type="body" sz="half" idx="2" hasCustomPrompt="1"/>
          </p:nvPr>
        </p:nvSpPr>
        <p:spPr>
          <a:xfrm>
            <a:off x="8404860" y="1005840"/>
            <a:ext cx="3497580" cy="5593080"/>
          </a:xfrm>
        </p:spPr>
        <p:txBody>
          <a:bodyPr anchor="t" anchorCtr="0">
            <a:normAutofit/>
          </a:bodyPr>
          <a:lstStyle>
            <a:lvl1pPr marL="285750" indent="-285750" algn="l">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8" name="Date Placeholder 7"/>
          <p:cNvSpPr>
            <a:spLocks noGrp="1"/>
          </p:cNvSpPr>
          <p:nvPr>
            <p:ph type="dt" sz="half" idx="10"/>
          </p:nvPr>
        </p:nvSpPr>
        <p:spPr>
          <a:xfrm>
            <a:off x="8629149" y="6254056"/>
            <a:ext cx="2753746" cy="323968"/>
          </a:xfrm>
        </p:spPr>
        <p:txBody>
          <a:bodyPr/>
          <a:lstStyle>
            <a:lvl1pPr>
              <a:defRPr>
                <a:solidFill>
                  <a:srgbClr val="FFFFFF"/>
                </a:solidFill>
                <a:effectLst>
                  <a:outerShdw blurRad="50800" dist="38100" dir="2700000" algn="tl" rotWithShape="0">
                    <a:prstClr val="black">
                      <a:alpha val="43000"/>
                    </a:prstClr>
                  </a:outerShdw>
                </a:effectLst>
              </a:defRPr>
            </a:lvl1pPr>
          </a:lstStyle>
          <a:p>
            <a:fld id="{38386F08-408F-4BD2-A5F9-1FF72E18D3C3}" type="datetimeFigureOut">
              <a:rPr lang="en-US" noProof="0" smtClean="0"/>
              <a:t>9/25/2025</a:t>
            </a:fld>
            <a:endParaRPr lang="en-US" noProof="0" dirty="0"/>
          </a:p>
        </p:txBody>
      </p:sp>
      <p:sp>
        <p:nvSpPr>
          <p:cNvPr id="9" name="Footer Placeholder 8"/>
          <p:cNvSpPr>
            <a:spLocks noGrp="1"/>
          </p:cNvSpPr>
          <p:nvPr>
            <p:ph type="ftr" sz="quarter" idx="11"/>
          </p:nvPr>
        </p:nvSpPr>
        <p:spPr>
          <a:xfrm>
            <a:off x="301752" y="6236208"/>
            <a:ext cx="5124797" cy="320040"/>
          </a:xfrm>
        </p:spPr>
        <p:txBody>
          <a:bodyPr/>
          <a:lstStyle>
            <a:lvl1pPr>
              <a:defRPr>
                <a:solidFill>
                  <a:srgbClr val="FFFFFF">
                    <a:alpha val="70000"/>
                  </a:srgbClr>
                </a:solidFill>
              </a:defRPr>
            </a:lvl1pPr>
          </a:lstStyle>
          <a:p>
            <a:r>
              <a:rPr lang="en-US" noProof="0" dirty="0"/>
              <a:t>Add a footer</a:t>
            </a:r>
          </a:p>
        </p:txBody>
      </p:sp>
      <p:sp>
        <p:nvSpPr>
          <p:cNvPr id="10" name="Slide Number Placeholder 9"/>
          <p:cNvSpPr>
            <a:spLocks noGrp="1"/>
          </p:cNvSpPr>
          <p:nvPr>
            <p:ph type="sldNum" sz="quarter" idx="12"/>
          </p:nvPr>
        </p:nvSpPr>
        <p:spPr>
          <a:xfrm>
            <a:off x="11566642" y="6233160"/>
            <a:ext cx="365760" cy="365760"/>
          </a:xfrm>
        </p:spPr>
        <p:txBody>
          <a:bodyPr/>
          <a:lstStyle/>
          <a:p>
            <a:fld id="{42F0A33C-B6D6-454E-A4EA-5198AC78DEE3}" type="slidenum">
              <a:rPr lang="en-US" noProof="0" smtClean="0"/>
              <a:t>‹#›</a:t>
            </a:fld>
            <a:endParaRPr lang="en-US" noProof="0" dirty="0"/>
          </a:p>
        </p:txBody>
      </p:sp>
      <p:sp>
        <p:nvSpPr>
          <p:cNvPr id="13" name="Text Placeholder 3">
            <a:extLst>
              <a:ext uri="{FF2B5EF4-FFF2-40B4-BE49-F238E27FC236}">
                <a16:creationId xmlns:a16="http://schemas.microsoft.com/office/drawing/2014/main" id="{A010B646-69BD-42FF-80B8-7A065EA6A284}"/>
              </a:ext>
            </a:extLst>
          </p:cNvPr>
          <p:cNvSpPr>
            <a:spLocks noGrp="1"/>
          </p:cNvSpPr>
          <p:nvPr>
            <p:ph type="body" sz="half" idx="15" hasCustomPrompt="1"/>
          </p:nvPr>
        </p:nvSpPr>
        <p:spPr>
          <a:xfrm>
            <a:off x="293917" y="996684"/>
            <a:ext cx="3497580" cy="5593080"/>
          </a:xfrm>
        </p:spPr>
        <p:txBody>
          <a:bodyPr anchor="t" anchorCtr="0">
            <a:normAutofit/>
          </a:bodyPr>
          <a:lstStyle>
            <a:lvl1pPr marL="285750" indent="-285750" algn="l">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Tree>
    <p:extLst>
      <p:ext uri="{BB962C8B-B14F-4D97-AF65-F5344CB8AC3E}">
        <p14:creationId xmlns:p14="http://schemas.microsoft.com/office/powerpoint/2010/main" val="2510544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59962" y="6324918"/>
            <a:ext cx="365760" cy="365760"/>
          </a:xfrm>
        </p:spPr>
        <p:txBody>
          <a:bodyPr/>
          <a:lstStyle/>
          <a:p>
            <a:fld id="{42F0A33C-B6D6-454E-A4EA-5198AC78DEE3}" type="slidenum">
              <a:rPr lang="en-US" noProof="0" smtClean="0"/>
              <a:t>‹#›</a:t>
            </a:fld>
            <a:endParaRPr lang="en-US" noProof="0" dirty="0"/>
          </a:p>
        </p:txBody>
      </p:sp>
      <p:sp>
        <p:nvSpPr>
          <p:cNvPr id="12" name="Title 11">
            <a:extLst>
              <a:ext uri="{FF2B5EF4-FFF2-40B4-BE49-F238E27FC236}">
                <a16:creationId xmlns:a16="http://schemas.microsoft.com/office/drawing/2014/main" id="{2B21E085-4E62-4EC9-A5F1-16523F195915}"/>
              </a:ext>
            </a:extLst>
          </p:cNvPr>
          <p:cNvSpPr>
            <a:spLocks noGrp="1"/>
          </p:cNvSpPr>
          <p:nvPr>
            <p:ph type="title" hasCustomPrompt="1"/>
          </p:nvPr>
        </p:nvSpPr>
        <p:spPr bwMode="black">
          <a:xfrm>
            <a:off x="6942215" y="426720"/>
            <a:ext cx="4699941" cy="1188720"/>
          </a:xfrm>
          <a:noFill/>
          <a:ln>
            <a:noFill/>
          </a:ln>
        </p:spPr>
        <p:txBody>
          <a:bodyPr/>
          <a:lstStyle>
            <a:lvl1pPr algn="l">
              <a:defRPr cap="none">
                <a:solidFill>
                  <a:schemeClr val="tx1"/>
                </a:solidFill>
              </a:defRPr>
            </a:lvl1pPr>
          </a:lstStyle>
          <a:p>
            <a:r>
              <a:rPr lang="en-US" noProof="0"/>
              <a:t>Click to edit master title style</a:t>
            </a:r>
          </a:p>
        </p:txBody>
      </p:sp>
      <p:sp>
        <p:nvSpPr>
          <p:cNvPr id="14" name="Text Placeholder 13">
            <a:extLst>
              <a:ext uri="{FF2B5EF4-FFF2-40B4-BE49-F238E27FC236}">
                <a16:creationId xmlns:a16="http://schemas.microsoft.com/office/drawing/2014/main" id="{FFCDFB3A-4CE3-463F-8C40-B15E3F5CFCA6}"/>
              </a:ext>
            </a:extLst>
          </p:cNvPr>
          <p:cNvSpPr>
            <a:spLocks noGrp="1"/>
          </p:cNvSpPr>
          <p:nvPr>
            <p:ph type="body" sz="quarter" idx="17" hasCustomPrompt="1"/>
          </p:nvPr>
        </p:nvSpPr>
        <p:spPr>
          <a:xfrm>
            <a:off x="7048876" y="1818152"/>
            <a:ext cx="4045844" cy="4277848"/>
          </a:xfrm>
          <a:noFill/>
        </p:spPr>
        <p:txBody>
          <a:bodyPr/>
          <a:lstStyle>
            <a:lvl1pPr marL="0" indent="0" algn="l">
              <a:buNone/>
              <a:defRPr>
                <a:solidFill>
                  <a:schemeClr val="tx1"/>
                </a:solidFill>
              </a:defRPr>
            </a:lvl1pPr>
            <a:lvl2pPr marL="228600" indent="0" algn="l">
              <a:buNone/>
              <a:defRPr>
                <a:solidFill>
                  <a:schemeClr val="tx1"/>
                </a:solidFill>
              </a:defRPr>
            </a:lvl2pPr>
            <a:lvl3pPr marL="457200" indent="0" algn="l">
              <a:buNone/>
              <a:defRPr>
                <a:solidFill>
                  <a:schemeClr val="tx1"/>
                </a:solidFill>
              </a:defRPr>
            </a:lvl3pPr>
            <a:lvl4pPr marL="685800" indent="0" algn="l">
              <a:buNone/>
              <a:defRPr>
                <a:solidFill>
                  <a:schemeClr val="tx1"/>
                </a:solidFill>
              </a:defRPr>
            </a:lvl4pPr>
            <a:lvl5pPr marL="914400" indent="0" algn="l">
              <a:buNone/>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Date Placeholder 2"/>
          <p:cNvSpPr>
            <a:spLocks noGrp="1"/>
          </p:cNvSpPr>
          <p:nvPr>
            <p:ph type="dt" sz="half" idx="10"/>
          </p:nvPr>
        </p:nvSpPr>
        <p:spPr>
          <a:xfrm>
            <a:off x="8644389" y="6345814"/>
            <a:ext cx="2753746" cy="323968"/>
          </a:xfrm>
        </p:spPr>
        <p:txBody>
          <a:bodyPr/>
          <a:lstStyle/>
          <a:p>
            <a:fld id="{38386F08-408F-4BD2-A5F9-1FF72E18D3C3}" type="datetimeFigureOut">
              <a:rPr lang="en-US" noProof="0" smtClean="0"/>
              <a:t>9/25/2025</a:t>
            </a:fld>
            <a:endParaRPr lang="en-US" noProof="0" dirty="0"/>
          </a:p>
        </p:txBody>
      </p:sp>
      <p:sp>
        <p:nvSpPr>
          <p:cNvPr id="4" name="Footer Placeholder 3"/>
          <p:cNvSpPr>
            <a:spLocks noGrp="1"/>
          </p:cNvSpPr>
          <p:nvPr>
            <p:ph type="ftr" sz="quarter" idx="11"/>
          </p:nvPr>
        </p:nvSpPr>
        <p:spPr>
          <a:xfrm>
            <a:off x="457200" y="6403848"/>
            <a:ext cx="5901189" cy="320040"/>
          </a:xfrm>
        </p:spPr>
        <p:txBody>
          <a:bodyPr/>
          <a:lstStyle/>
          <a:p>
            <a:r>
              <a:rPr lang="en-US" noProof="0" dirty="0"/>
              <a:t>Add a footer</a:t>
            </a:r>
          </a:p>
        </p:txBody>
      </p:sp>
      <p:sp>
        <p:nvSpPr>
          <p:cNvPr id="6" name="Picture Placeholder 5">
            <a:extLst>
              <a:ext uri="{FF2B5EF4-FFF2-40B4-BE49-F238E27FC236}">
                <a16:creationId xmlns:a16="http://schemas.microsoft.com/office/drawing/2014/main" id="{7D356109-298D-4C51-9DC7-DC74594DC220}"/>
              </a:ext>
            </a:extLst>
          </p:cNvPr>
          <p:cNvSpPr>
            <a:spLocks noGrp="1"/>
          </p:cNvSpPr>
          <p:nvPr>
            <p:ph type="pic" sz="quarter" idx="18"/>
          </p:nvPr>
        </p:nvSpPr>
        <p:spPr>
          <a:xfrm>
            <a:off x="732155" y="396240"/>
            <a:ext cx="5927725" cy="5989638"/>
          </a:xfrm>
          <a:ln w="38100">
            <a:solidFill>
              <a:schemeClr val="accent2"/>
            </a:solidFill>
          </a:ln>
        </p:spPr>
        <p:txBody>
          <a:bodyPr/>
          <a:lstStyle/>
          <a:p>
            <a:r>
              <a:rPr lang="en-US" noProof="0"/>
              <a:t>Click icon to add picture</a:t>
            </a:r>
            <a:endParaRPr lang="en-US" noProof="0" dirty="0"/>
          </a:p>
        </p:txBody>
      </p:sp>
      <p:sp>
        <p:nvSpPr>
          <p:cNvPr id="21" name="Rectangle 20">
            <a:extLst>
              <a:ext uri="{FF2B5EF4-FFF2-40B4-BE49-F238E27FC236}">
                <a16:creationId xmlns:a16="http://schemas.microsoft.com/office/drawing/2014/main" id="{64070FEF-D9D1-45DF-A806-9CA5B8270E72}"/>
              </a:ext>
            </a:extLst>
          </p:cNvPr>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cxnSp>
        <p:nvCxnSpPr>
          <p:cNvPr id="9" name="Straight Connector 8" descr="decorative element">
            <a:extLst>
              <a:ext uri="{FF2B5EF4-FFF2-40B4-BE49-F238E27FC236}">
                <a16:creationId xmlns:a16="http://schemas.microsoft.com/office/drawing/2014/main" id="{167C85F9-C124-4D12-B4AC-317A35D71511}"/>
              </a:ext>
              <a:ext uri="{C183D7F6-B498-43B3-948B-1728B52AA6E4}">
                <adec:decorative xmlns:adec="http://schemas.microsoft.com/office/drawing/2017/decorative" val="1"/>
              </a:ext>
            </a:extLst>
          </p:cNvPr>
          <p:cNvCxnSpPr>
            <a:cxnSpLocks/>
          </p:cNvCxnSpPr>
          <p:nvPr userDrawn="1"/>
        </p:nvCxnSpPr>
        <p:spPr>
          <a:xfrm>
            <a:off x="7141749" y="1720670"/>
            <a:ext cx="3780000" cy="0"/>
          </a:xfrm>
          <a:prstGeom prst="line">
            <a:avLst/>
          </a:prstGeom>
          <a:ln w="31750">
            <a:solidFill>
              <a:schemeClr val="accent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2294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nd Caption ">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DE53EE8-1567-4A1C-B5FB-9243D17B161A}"/>
              </a:ext>
            </a:extLst>
          </p:cNvPr>
          <p:cNvSpPr>
            <a:spLocks noGrp="1"/>
          </p:cNvSpPr>
          <p:nvPr>
            <p:ph type="pic" sz="quarter" idx="16"/>
          </p:nvPr>
        </p:nvSpPr>
        <p:spPr>
          <a:xfrm>
            <a:off x="6096000" y="0"/>
            <a:ext cx="6096000" cy="6858000"/>
          </a:xfrm>
          <a:solidFill>
            <a:schemeClr val="tx1">
              <a:lumMod val="50000"/>
              <a:lumOff val="50000"/>
            </a:schemeClr>
          </a:solidFill>
        </p:spPr>
        <p:txBody>
          <a:bodyPr/>
          <a:lstStyle/>
          <a:p>
            <a:r>
              <a:rPr lang="en-US" noProof="0"/>
              <a:t>Click icon to add picture</a:t>
            </a:r>
            <a:endParaRPr lang="en-US" noProof="0" dirty="0"/>
          </a:p>
        </p:txBody>
      </p:sp>
      <p:sp>
        <p:nvSpPr>
          <p:cNvPr id="6" name="Picture Placeholder 5">
            <a:extLst>
              <a:ext uri="{FF2B5EF4-FFF2-40B4-BE49-F238E27FC236}">
                <a16:creationId xmlns:a16="http://schemas.microsoft.com/office/drawing/2014/main" id="{145CB378-10E3-4D4E-82B7-47858EDEE57D}"/>
              </a:ext>
            </a:extLst>
          </p:cNvPr>
          <p:cNvSpPr>
            <a:spLocks noGrp="1"/>
          </p:cNvSpPr>
          <p:nvPr>
            <p:ph type="pic" sz="quarter" idx="13"/>
          </p:nvPr>
        </p:nvSpPr>
        <p:spPr>
          <a:xfrm>
            <a:off x="6662827" y="543339"/>
            <a:ext cx="5040000" cy="5765661"/>
          </a:xfrm>
          <a:ln w="38100">
            <a:solidFill>
              <a:schemeClr val="bg1"/>
            </a:solidFill>
          </a:ln>
        </p:spPr>
        <p:txBody>
          <a:bodyPr/>
          <a:lstStyle/>
          <a:p>
            <a:r>
              <a:rPr lang="en-US" noProof="0"/>
              <a:t>Click icon to add picture</a:t>
            </a:r>
            <a:endParaRPr lang="en-US" noProof="0" dirty="0"/>
          </a:p>
        </p:txBody>
      </p:sp>
      <p:sp>
        <p:nvSpPr>
          <p:cNvPr id="3" name="Date Placeholder 2"/>
          <p:cNvSpPr>
            <a:spLocks noGrp="1"/>
          </p:cNvSpPr>
          <p:nvPr>
            <p:ph type="dt" sz="half" idx="10"/>
          </p:nvPr>
        </p:nvSpPr>
        <p:spPr>
          <a:xfrm>
            <a:off x="8537045" y="6358084"/>
            <a:ext cx="2753746" cy="323968"/>
          </a:xfrm>
        </p:spPr>
        <p:txBody>
          <a:bodyPr/>
          <a:lstStyle/>
          <a:p>
            <a:fld id="{38386F08-408F-4BD2-A5F9-1FF72E18D3C3}" type="datetimeFigureOut">
              <a:rPr lang="en-US" noProof="0" smtClean="0"/>
              <a:t>9/25/2025</a:t>
            </a:fld>
            <a:endParaRPr lang="en-US" noProof="0" dirty="0"/>
          </a:p>
        </p:txBody>
      </p:sp>
      <p:sp>
        <p:nvSpPr>
          <p:cNvPr id="4" name="Footer Placeholder 3"/>
          <p:cNvSpPr>
            <a:spLocks noGrp="1"/>
          </p:cNvSpPr>
          <p:nvPr>
            <p:ph type="ftr" sz="quarter" idx="11"/>
          </p:nvPr>
        </p:nvSpPr>
        <p:spPr>
          <a:xfrm>
            <a:off x="704361" y="6382908"/>
            <a:ext cx="5901189" cy="320040"/>
          </a:xfrm>
        </p:spPr>
        <p:txBody>
          <a:bodyPr/>
          <a:lstStyle/>
          <a:p>
            <a:r>
              <a:rPr lang="en-US" noProof="0" dirty="0"/>
              <a:t>Add a footer</a:t>
            </a:r>
          </a:p>
        </p:txBody>
      </p:sp>
      <p:sp>
        <p:nvSpPr>
          <p:cNvPr id="5" name="Slide Number Placeholder 4"/>
          <p:cNvSpPr>
            <a:spLocks noGrp="1"/>
          </p:cNvSpPr>
          <p:nvPr>
            <p:ph type="sldNum" sz="quarter" idx="12"/>
          </p:nvPr>
        </p:nvSpPr>
        <p:spPr>
          <a:xfrm>
            <a:off x="11474538" y="6337188"/>
            <a:ext cx="365760" cy="365760"/>
          </a:xfrm>
        </p:spPr>
        <p:txBody>
          <a:bodyPr/>
          <a:lstStyle/>
          <a:p>
            <a:fld id="{42F0A33C-B6D6-454E-A4EA-5198AC78DEE3}" type="slidenum">
              <a:rPr lang="en-US" noProof="0" smtClean="0"/>
              <a:t>‹#›</a:t>
            </a:fld>
            <a:endParaRPr lang="en-US" noProof="0" dirty="0"/>
          </a:p>
        </p:txBody>
      </p:sp>
      <p:sp>
        <p:nvSpPr>
          <p:cNvPr id="7" name="Title 6">
            <a:extLst>
              <a:ext uri="{FF2B5EF4-FFF2-40B4-BE49-F238E27FC236}">
                <a16:creationId xmlns:a16="http://schemas.microsoft.com/office/drawing/2014/main" id="{AA2BF3C7-5EFF-4508-B560-D9A68D3F7226}"/>
              </a:ext>
            </a:extLst>
          </p:cNvPr>
          <p:cNvSpPr>
            <a:spLocks noGrp="1"/>
          </p:cNvSpPr>
          <p:nvPr>
            <p:ph type="title" hasCustomPrompt="1"/>
          </p:nvPr>
        </p:nvSpPr>
        <p:spPr bwMode="gray">
          <a:xfrm>
            <a:off x="704361" y="164690"/>
            <a:ext cx="4593772" cy="2624056"/>
          </a:xfrm>
          <a:noFill/>
          <a:ln>
            <a:noFill/>
          </a:ln>
        </p:spPr>
        <p:txBody>
          <a:bodyPr anchor="t" anchorCtr="0">
            <a:noAutofit/>
          </a:bodyPr>
          <a:lstStyle>
            <a:lvl1pPr>
              <a:defRPr sz="4000" cap="none"/>
            </a:lvl1pPr>
          </a:lstStyle>
          <a:p>
            <a:r>
              <a:rPr lang="en-US" noProof="0"/>
              <a:t>Click to edit master title style</a:t>
            </a:r>
          </a:p>
        </p:txBody>
      </p:sp>
      <p:sp>
        <p:nvSpPr>
          <p:cNvPr id="9" name="Text Placeholder 8">
            <a:extLst>
              <a:ext uri="{FF2B5EF4-FFF2-40B4-BE49-F238E27FC236}">
                <a16:creationId xmlns:a16="http://schemas.microsoft.com/office/drawing/2014/main" id="{37D64B51-A9B6-4A76-949F-576993124753}"/>
              </a:ext>
            </a:extLst>
          </p:cNvPr>
          <p:cNvSpPr>
            <a:spLocks noGrp="1"/>
          </p:cNvSpPr>
          <p:nvPr>
            <p:ph type="body" sz="quarter" idx="14" hasCustomPrompt="1"/>
          </p:nvPr>
        </p:nvSpPr>
        <p:spPr>
          <a:xfrm>
            <a:off x="704361" y="3233530"/>
            <a:ext cx="4593771" cy="2902590"/>
          </a:xfrm>
        </p:spPr>
        <p:txBody>
          <a:bodyPr>
            <a:normAutofit/>
          </a:bodyPr>
          <a:lstStyle>
            <a:lvl1pPr marL="0" indent="0" algn="ctr">
              <a:buClr>
                <a:schemeClr val="bg1"/>
              </a:buClr>
              <a:buNone/>
              <a:defRPr sz="2400">
                <a:solidFill>
                  <a:schemeClr val="tx1"/>
                </a:solidFill>
              </a:defRPr>
            </a:lvl1pPr>
            <a:lvl2pPr marL="228600" indent="0" algn="ctr">
              <a:buClr>
                <a:schemeClr val="bg1"/>
              </a:buClr>
              <a:buNone/>
              <a:defRPr sz="2400">
                <a:solidFill>
                  <a:schemeClr val="tx1"/>
                </a:solidFill>
              </a:defRPr>
            </a:lvl2pPr>
            <a:lvl3pPr marL="457200" indent="0" algn="ctr">
              <a:buClr>
                <a:schemeClr val="bg1"/>
              </a:buClr>
              <a:buNone/>
              <a:defRPr sz="2400">
                <a:solidFill>
                  <a:schemeClr val="tx1"/>
                </a:solidFill>
              </a:defRPr>
            </a:lvl3pPr>
            <a:lvl4pPr marL="685800" indent="0" algn="ctr">
              <a:buClr>
                <a:schemeClr val="bg1"/>
              </a:buClr>
              <a:buNone/>
              <a:defRPr sz="2400">
                <a:solidFill>
                  <a:schemeClr val="tx1"/>
                </a:solidFill>
              </a:defRPr>
            </a:lvl4pPr>
            <a:lvl5pPr marL="914400" indent="0" algn="ctr">
              <a:buClr>
                <a:schemeClr val="bg1"/>
              </a:buClr>
              <a:buNone/>
              <a:defRPr sz="24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0011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6712900" y="407684"/>
            <a:ext cx="4910096" cy="2257167"/>
          </a:xfrm>
          <a:noFill/>
          <a:ln>
            <a:noFill/>
          </a:ln>
        </p:spPr>
        <p:txBody>
          <a:bodyPr anchor="ctr" anchorCtr="0">
            <a:normAutofit/>
          </a:bodyPr>
          <a:lstStyle>
            <a:lvl1pPr algn="l">
              <a:defRPr sz="4000">
                <a:solidFill>
                  <a:srgbClr val="262626"/>
                </a:solidFill>
              </a:defRPr>
            </a:lvl1pPr>
          </a:lstStyle>
          <a:p>
            <a:r>
              <a:rPr lang="en-US" noProof="0"/>
              <a:t>Click to edit master title style</a:t>
            </a:r>
          </a:p>
        </p:txBody>
      </p:sp>
      <p:sp>
        <p:nvSpPr>
          <p:cNvPr id="4" name="Text Placeholder 3"/>
          <p:cNvSpPr>
            <a:spLocks noGrp="1"/>
          </p:cNvSpPr>
          <p:nvPr>
            <p:ph type="body" sz="half" idx="2" hasCustomPrompt="1"/>
          </p:nvPr>
        </p:nvSpPr>
        <p:spPr bwMode="white">
          <a:xfrm>
            <a:off x="6780414" y="3019130"/>
            <a:ext cx="4584265" cy="3159033"/>
          </a:xfrm>
        </p:spPr>
        <p:txBody>
          <a:bodyPr anchor="t" anchorCtr="1">
            <a:normAutofit/>
          </a:bodyPr>
          <a:lstStyle>
            <a:lvl1pPr marL="0" indent="0" algn="l">
              <a:buNone/>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Date Placeholder 8"/>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noProof="0" dirty="0"/>
              <a:t>Add a footer</a:t>
            </a:r>
          </a:p>
        </p:txBody>
      </p:sp>
      <p:sp>
        <p:nvSpPr>
          <p:cNvPr id="11" name="Slide Number Placeholder 10"/>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12" name="Content Placeholder 2">
            <a:extLst>
              <a:ext uri="{FF2B5EF4-FFF2-40B4-BE49-F238E27FC236}">
                <a16:creationId xmlns:a16="http://schemas.microsoft.com/office/drawing/2014/main" id="{1FEC71D9-8368-4022-BA35-B43400F92502}"/>
              </a:ext>
            </a:extLst>
          </p:cNvPr>
          <p:cNvSpPr>
            <a:spLocks noGrp="1"/>
          </p:cNvSpPr>
          <p:nvPr>
            <p:ph idx="1" hasCustomPrompt="1"/>
          </p:nvPr>
        </p:nvSpPr>
        <p:spPr>
          <a:xfrm>
            <a:off x="827320" y="407684"/>
            <a:ext cx="5625849" cy="577047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38916215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4" name="Footer Placeholder 3"/>
          <p:cNvSpPr>
            <a:spLocks noGrp="1"/>
          </p:cNvSpPr>
          <p:nvPr>
            <p:ph type="ftr" sz="quarter" idx="11"/>
          </p:nvPr>
        </p:nvSpPr>
        <p:spPr/>
        <p:txBody>
          <a:bodyPr/>
          <a:lstStyle/>
          <a:p>
            <a:r>
              <a:rPr lang="en-US" noProof="0" dirty="0"/>
              <a:t>Add a footer</a:t>
            </a:r>
          </a:p>
        </p:txBody>
      </p:sp>
      <p:sp>
        <p:nvSpPr>
          <p:cNvPr id="5" name="Slide Number Placeholder 4"/>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2" name="Title 1">
            <a:extLst>
              <a:ext uri="{FF2B5EF4-FFF2-40B4-BE49-F238E27FC236}">
                <a16:creationId xmlns:a16="http://schemas.microsoft.com/office/drawing/2014/main" id="{38BE4AA6-ED36-4D3B-ABD8-3BA6059C308D}"/>
              </a:ext>
            </a:extLst>
          </p:cNvPr>
          <p:cNvSpPr>
            <a:spLocks noGrp="1"/>
          </p:cNvSpPr>
          <p:nvPr>
            <p:ph type="title" hasCustomPrompt="1"/>
          </p:nvPr>
        </p:nvSpPr>
        <p:spPr bwMode="gray">
          <a:xfrm>
            <a:off x="3744516" y="1127369"/>
            <a:ext cx="4703084" cy="1188720"/>
          </a:xfrm>
          <a:noFill/>
          <a:ln>
            <a:noFill/>
          </a:ln>
        </p:spPr>
        <p:txBody>
          <a:bodyPr/>
          <a:lstStyle>
            <a:lvl1pPr marL="0" indent="0" algn="ctr">
              <a:buFont typeface="Arial" panose="020B0604020202020204" pitchFamily="34" charset="0"/>
              <a:buNone/>
              <a:defRPr cap="none"/>
            </a:lvl1pPr>
          </a:lstStyle>
          <a:p>
            <a:r>
              <a:rPr lang="en-US" noProof="0"/>
              <a:t>Click to edit master title style</a:t>
            </a:r>
          </a:p>
        </p:txBody>
      </p:sp>
      <p:sp>
        <p:nvSpPr>
          <p:cNvPr id="7" name="Text Placeholder 6">
            <a:extLst>
              <a:ext uri="{FF2B5EF4-FFF2-40B4-BE49-F238E27FC236}">
                <a16:creationId xmlns:a16="http://schemas.microsoft.com/office/drawing/2014/main" id="{D94707B9-0409-43FA-B052-6AE401D767CE}"/>
              </a:ext>
            </a:extLst>
          </p:cNvPr>
          <p:cNvSpPr>
            <a:spLocks noGrp="1"/>
          </p:cNvSpPr>
          <p:nvPr>
            <p:ph type="body" sz="quarter" idx="13" hasCustomPrompt="1"/>
          </p:nvPr>
        </p:nvSpPr>
        <p:spPr>
          <a:xfrm>
            <a:off x="3744516" y="2263081"/>
            <a:ext cx="4702968" cy="3909119"/>
          </a:xfrm>
          <a:noFill/>
          <a:ln>
            <a:noFill/>
          </a:ln>
        </p:spPr>
        <p:txBody>
          <a:bodyPr/>
          <a:lstStyle>
            <a:lvl1pPr marL="0" indent="0" algn="ctr">
              <a:buNone/>
              <a:defRPr>
                <a:solidFill>
                  <a:schemeClr val="bg1"/>
                </a:solidFill>
              </a:defRPr>
            </a:lvl1pPr>
            <a:lvl2pPr marL="228600" indent="0" algn="ctr">
              <a:buNone/>
              <a:defRPr>
                <a:solidFill>
                  <a:schemeClr val="bg1"/>
                </a:solidFill>
              </a:defRPr>
            </a:lvl2pPr>
            <a:lvl3pPr marL="457200" indent="0" algn="ctr">
              <a:buNone/>
              <a:defRPr>
                <a:solidFill>
                  <a:schemeClr val="bg1"/>
                </a:solidFill>
              </a:defRPr>
            </a:lvl3pPr>
            <a:lvl4pPr marL="685800" indent="0" algn="ctr">
              <a:buNone/>
              <a:defRPr>
                <a:solidFill>
                  <a:schemeClr val="bg1"/>
                </a:solidFill>
              </a:defRPr>
            </a:lvl4pPr>
            <a:lvl5pPr marL="914400" indent="0" algn="ctr">
              <a:buNone/>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52560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blackWhite">
          <a:xfrm>
            <a:off x="1600200" y="2386744"/>
            <a:ext cx="8991600" cy="1645920"/>
          </a:xfrm>
          <a:noFill/>
          <a:ln w="38100">
            <a:solidFill>
              <a:srgbClr val="FFFFFF"/>
            </a:solidFill>
          </a:ln>
        </p:spPr>
        <p:txBody>
          <a:bodyPr lIns="274320" rIns="274320" anchor="ctr" anchorCtr="1">
            <a:normAutofit/>
          </a:bodyPr>
          <a:lstStyle>
            <a:lvl1pPr algn="ctr">
              <a:defRPr sz="2400">
                <a:solidFill>
                  <a:srgbClr val="262626"/>
                </a:solidFill>
              </a:defRPr>
            </a:lvl1pPr>
          </a:lstStyle>
          <a:p>
            <a:r>
              <a:rPr lang="en-US" noProof="0"/>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Date Placeholder 6"/>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p:txBody>
      </p:sp>
      <p:sp>
        <p:nvSpPr>
          <p:cNvPr id="9" name="Slide Number Placeholder 8"/>
          <p:cNvSpPr>
            <a:spLocks noGrp="1"/>
          </p:cNvSpPr>
          <p:nvPr>
            <p:ph type="sldNum" sz="quarter" idx="12"/>
          </p:nvPr>
        </p:nvSpPr>
        <p:spPr/>
        <p:txBody>
          <a:bodyPr/>
          <a:lstStyle/>
          <a:p>
            <a:fld id="{42F0A33C-B6D6-454E-A4EA-5198AC78DEE3}" type="slidenum">
              <a:rPr lang="en-US" noProof="0" smtClean="0"/>
              <a:t>‹#›</a:t>
            </a:fld>
            <a:endParaRPr lang="en-US" noProof="0" dirty="0"/>
          </a:p>
        </p:txBody>
      </p:sp>
    </p:spTree>
    <p:extLst>
      <p:ext uri="{BB962C8B-B14F-4D97-AF65-F5344CB8AC3E}">
        <p14:creationId xmlns:p14="http://schemas.microsoft.com/office/powerpoint/2010/main" val="32873742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Section Header">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68440A-E3ED-426B-A1F8-1D7557F9584D}"/>
              </a:ext>
            </a:extLst>
          </p:cNvPr>
          <p:cNvSpPr/>
          <p:nvPr userDrawn="1"/>
        </p:nvSpPr>
        <p:spPr>
          <a:xfrm>
            <a:off x="0" y="3648173"/>
            <a:ext cx="12192000" cy="3209827"/>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
        <p:nvSpPr>
          <p:cNvPr id="2" name="Title 1"/>
          <p:cNvSpPr>
            <a:spLocks noGrp="1"/>
          </p:cNvSpPr>
          <p:nvPr>
            <p:ph type="ctrTitle" hasCustomPrompt="1"/>
          </p:nvPr>
        </p:nvSpPr>
        <p:spPr bwMode="blackWhite">
          <a:xfrm>
            <a:off x="1600200" y="1887121"/>
            <a:ext cx="8991600" cy="1645920"/>
          </a:xfrm>
          <a:noFill/>
          <a:ln w="38100">
            <a:solidFill>
              <a:srgbClr val="FFFFFF"/>
            </a:solidFill>
          </a:ln>
        </p:spPr>
        <p:txBody>
          <a:bodyPr lIns="274320" rIns="274320" anchor="ctr" anchorCtr="1">
            <a:normAutofit/>
          </a:bodyPr>
          <a:lstStyle>
            <a:lvl1pPr algn="ctr">
              <a:defRPr sz="3600">
                <a:solidFill>
                  <a:schemeClr val="tx1"/>
                </a:solidFill>
              </a:defRPr>
            </a:lvl1pPr>
          </a:lstStyle>
          <a:p>
            <a:r>
              <a:rPr lang="en-US" noProof="0"/>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Date Placeholder 6"/>
          <p:cNvSpPr>
            <a:spLocks noGrp="1"/>
          </p:cNvSpPr>
          <p:nvPr>
            <p:ph type="dt" sz="half" idx="10"/>
          </p:nvPr>
        </p:nvSpPr>
        <p:spPr/>
        <p:txBody>
          <a:bodyPr/>
          <a:lstStyle>
            <a:lvl1pPr>
              <a:defRPr>
                <a:solidFill>
                  <a:schemeClr val="bg1"/>
                </a:solidFill>
              </a:defRPr>
            </a:lvl1pPr>
          </a:lstStyle>
          <a:p>
            <a:fld id="{38386F08-408F-4BD2-A5F9-1FF72E18D3C3}" type="datetimeFigureOut">
              <a:rPr lang="en-US" noProof="0" smtClean="0"/>
              <a:pPr/>
              <a:t>9/25/2025</a:t>
            </a:fld>
            <a:endParaRPr lang="en-US" noProof="0"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en-US" noProof="0" dirty="0"/>
              <a:t>Add a footer</a:t>
            </a:r>
          </a:p>
        </p:txBody>
      </p:sp>
      <p:sp>
        <p:nvSpPr>
          <p:cNvPr id="9" name="Slide Number Placeholder 8"/>
          <p:cNvSpPr>
            <a:spLocks noGrp="1"/>
          </p:cNvSpPr>
          <p:nvPr>
            <p:ph type="sldNum" sz="quarter" idx="12"/>
          </p:nvPr>
        </p:nvSpPr>
        <p:spPr/>
        <p:txBody>
          <a:bodyPr/>
          <a:lstStyle/>
          <a:p>
            <a:fld id="{42F0A33C-B6D6-454E-A4EA-5198AC78DEE3}" type="slidenum">
              <a:rPr lang="en-US" noProof="0" smtClean="0"/>
              <a:t>‹#›</a:t>
            </a:fld>
            <a:endParaRPr lang="en-US" noProof="0" dirty="0"/>
          </a:p>
        </p:txBody>
      </p:sp>
    </p:spTree>
    <p:extLst>
      <p:ext uri="{BB962C8B-B14F-4D97-AF65-F5344CB8AC3E}">
        <p14:creationId xmlns:p14="http://schemas.microsoft.com/office/powerpoint/2010/main" val="224963451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noFill/>
          <a:ln>
            <a:solidFill>
              <a:schemeClr val="accent2"/>
            </a:solidFill>
          </a:ln>
        </p:spPr>
        <p:txBody>
          <a:bodyPr/>
          <a:lstStyle/>
          <a:p>
            <a:r>
              <a:rPr lang="en-US" noProof="0"/>
              <a:t>Click to edit master title style</a:t>
            </a:r>
          </a:p>
        </p:txBody>
      </p:sp>
      <p:sp>
        <p:nvSpPr>
          <p:cNvPr id="3" name="Content Placeholder 2"/>
          <p:cNvSpPr>
            <a:spLocks noGrp="1"/>
          </p:cNvSpPr>
          <p:nvPr>
            <p:ph idx="1" hasCustomPrompt="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p:txBody>
      </p:sp>
      <p:sp>
        <p:nvSpPr>
          <p:cNvPr id="9" name="Slide Number Placeholder 8"/>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10" name="Rectangle 9">
            <a:extLst>
              <a:ext uri="{FF2B5EF4-FFF2-40B4-BE49-F238E27FC236}">
                <a16:creationId xmlns:a16="http://schemas.microsoft.com/office/drawing/2014/main" id="{C0B668FB-6A04-4C02-A197-0044D616A95A}"/>
              </a:ext>
            </a:extLst>
          </p:cNvPr>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38643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noFill/>
          <a:ln>
            <a:noFill/>
          </a:ln>
        </p:spPr>
        <p:txBody>
          <a:bodyPr/>
          <a:lstStyle/>
          <a:p>
            <a:r>
              <a:rPr lang="en-US" noProof="0"/>
              <a:t>Click to edit master title style</a:t>
            </a:r>
          </a:p>
        </p:txBody>
      </p:sp>
      <p:sp>
        <p:nvSpPr>
          <p:cNvPr id="3" name="Content Placeholder 2"/>
          <p:cNvSpPr>
            <a:spLocks noGrp="1"/>
          </p:cNvSpPr>
          <p:nvPr>
            <p:ph sz="half" idx="1" hasCustomPrompt="1"/>
          </p:nvPr>
        </p:nvSpPr>
        <p:spPr>
          <a:xfrm>
            <a:off x="1581912" y="2638044"/>
            <a:ext cx="4271771" cy="310198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hasCustomPrompt="1"/>
          </p:nvPr>
        </p:nvSpPr>
        <p:spPr>
          <a:xfrm>
            <a:off x="6338315" y="2638044"/>
            <a:ext cx="4270247" cy="310198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Date Placeholder 7"/>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9" name="Footer Placeholder 8"/>
          <p:cNvSpPr>
            <a:spLocks noGrp="1"/>
          </p:cNvSpPr>
          <p:nvPr>
            <p:ph type="ftr" sz="quarter" idx="11"/>
          </p:nvPr>
        </p:nvSpPr>
        <p:spPr/>
        <p:txBody>
          <a:bodyPr/>
          <a:lstStyle/>
          <a:p>
            <a:r>
              <a:rPr lang="en-US" noProof="0" dirty="0"/>
              <a:t>Add a footer</a:t>
            </a:r>
          </a:p>
        </p:txBody>
      </p:sp>
      <p:sp>
        <p:nvSpPr>
          <p:cNvPr id="10" name="Slide Number Placeholder 9"/>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11" name="Rectangle 10">
            <a:extLst>
              <a:ext uri="{FF2B5EF4-FFF2-40B4-BE49-F238E27FC236}">
                <a16:creationId xmlns:a16="http://schemas.microsoft.com/office/drawing/2014/main" id="{E972FC25-236C-4A4E-83A6-4EBE36B8339C}"/>
              </a:ext>
            </a:extLst>
          </p:cNvPr>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795522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583436" y="2313433"/>
            <a:ext cx="4270248" cy="704087"/>
          </a:xfrm>
        </p:spPr>
        <p:txBody>
          <a:bodyPr vert="horz" lIns="91440" tIns="45720" rIns="91440" bIns="45720" rtlCol="0" anchor="b">
            <a:normAutofit/>
          </a:bodyPr>
          <a:lstStyle>
            <a:lvl1pPr marL="0" indent="0">
              <a:buNone/>
              <a:defRPr lang="en-US" sz="2400" b="1" dirty="0">
                <a:solidFill>
                  <a:schemeClr val="bg1"/>
                </a:solidFill>
              </a:defRPr>
            </a:lvl1pPr>
          </a:lstStyle>
          <a:p>
            <a:pPr marL="228600" lvl="0" indent="-228600"/>
            <a:r>
              <a:rPr lang="en-US" noProof="0"/>
              <a:t>Edit Master Text Styles</a:t>
            </a:r>
          </a:p>
        </p:txBody>
      </p:sp>
      <p:sp>
        <p:nvSpPr>
          <p:cNvPr id="4" name="Content Placeholder 3"/>
          <p:cNvSpPr>
            <a:spLocks noGrp="1"/>
          </p:cNvSpPr>
          <p:nvPr>
            <p:ph sz="half" idx="2" hasCustomPrompt="1"/>
          </p:nvPr>
        </p:nvSpPr>
        <p:spPr>
          <a:xfrm>
            <a:off x="1583436" y="3143250"/>
            <a:ext cx="4270248" cy="25967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ntent Placeholder 5"/>
          <p:cNvSpPr>
            <a:spLocks noGrp="1"/>
          </p:cNvSpPr>
          <p:nvPr>
            <p:ph sz="quarter" idx="4" hasCustomPrompt="1"/>
          </p:nvPr>
        </p:nvSpPr>
        <p:spPr>
          <a:xfrm>
            <a:off x="6338316" y="3143250"/>
            <a:ext cx="4253484" cy="25967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lvl1pPr>
              <a:defRPr>
                <a:solidFill>
                  <a:schemeClr val="bg1">
                    <a:alpha val="70000"/>
                  </a:schemeClr>
                </a:solidFill>
              </a:defRPr>
            </a:lvl1pPr>
          </a:lstStyle>
          <a:p>
            <a:fld id="{38386F08-408F-4BD2-A5F9-1FF72E18D3C3}" type="datetimeFigureOut">
              <a:rPr lang="en-US" noProof="0" smtClean="0"/>
              <a:pPr/>
              <a:t>9/25/2025</a:t>
            </a:fld>
            <a:endParaRPr lang="en-US" noProof="0" dirty="0"/>
          </a:p>
        </p:txBody>
      </p:sp>
      <p:sp>
        <p:nvSpPr>
          <p:cNvPr id="8" name="Footer Placeholder 7"/>
          <p:cNvSpPr>
            <a:spLocks noGrp="1"/>
          </p:cNvSpPr>
          <p:nvPr>
            <p:ph type="ftr" sz="quarter" idx="11"/>
          </p:nvPr>
        </p:nvSpPr>
        <p:spPr/>
        <p:txBody>
          <a:bodyPr/>
          <a:lstStyle>
            <a:lvl1pPr>
              <a:defRPr>
                <a:solidFill>
                  <a:schemeClr val="bg1">
                    <a:alpha val="70000"/>
                  </a:schemeClr>
                </a:solidFill>
              </a:defRPr>
            </a:lvl1pPr>
          </a:lstStyle>
          <a:p>
            <a:r>
              <a:rPr lang="en-US" noProof="0" dirty="0"/>
              <a:t>Add a footer</a:t>
            </a:r>
          </a:p>
        </p:txBody>
      </p:sp>
      <p:sp>
        <p:nvSpPr>
          <p:cNvPr id="9" name="Slide Number Placeholder 8"/>
          <p:cNvSpPr>
            <a:spLocks noGrp="1"/>
          </p:cNvSpPr>
          <p:nvPr>
            <p:ph type="sldNum" sz="quarter" idx="12"/>
          </p:nvPr>
        </p:nvSpPr>
        <p:spPr/>
        <p:txBody>
          <a:bodyPr/>
          <a:lstStyle/>
          <a:p>
            <a:fld id="{42F0A33C-B6D6-454E-A4EA-5198AC78DEE3}" type="slidenum">
              <a:rPr lang="en-US" noProof="0" smtClean="0"/>
              <a:t>‹#›</a:t>
            </a:fld>
            <a:endParaRPr lang="en-US" noProof="0" dirty="0"/>
          </a:p>
        </p:txBody>
      </p:sp>
      <p:sp>
        <p:nvSpPr>
          <p:cNvPr id="10" name="Title 9"/>
          <p:cNvSpPr>
            <a:spLocks noGrp="1"/>
          </p:cNvSpPr>
          <p:nvPr>
            <p:ph type="title" hasCustomPrompt="1"/>
          </p:nvPr>
        </p:nvSpPr>
        <p:spPr bwMode="gray">
          <a:noFill/>
          <a:ln>
            <a:solidFill>
              <a:schemeClr val="bg1"/>
            </a:solidFill>
          </a:ln>
        </p:spPr>
        <p:txBody>
          <a:bodyPr/>
          <a:lstStyle/>
          <a:p>
            <a:r>
              <a:rPr lang="en-US" noProof="0"/>
              <a:t>Click to edit master title style</a:t>
            </a:r>
          </a:p>
        </p:txBody>
      </p:sp>
      <p:sp>
        <p:nvSpPr>
          <p:cNvPr id="12" name="Text Placeholder 4">
            <a:extLst>
              <a:ext uri="{FF2B5EF4-FFF2-40B4-BE49-F238E27FC236}">
                <a16:creationId xmlns:a16="http://schemas.microsoft.com/office/drawing/2014/main" id="{7CC6D812-2BC4-484A-A3B0-D751943CAC28}"/>
              </a:ext>
            </a:extLst>
          </p:cNvPr>
          <p:cNvSpPr>
            <a:spLocks noGrp="1"/>
          </p:cNvSpPr>
          <p:nvPr>
            <p:ph type="body" sz="quarter" idx="3" hasCustomPrompt="1"/>
          </p:nvPr>
        </p:nvSpPr>
        <p:spPr>
          <a:xfrm>
            <a:off x="6304927" y="2313433"/>
            <a:ext cx="4270248" cy="704088"/>
          </a:xfrm>
        </p:spPr>
        <p:txBody>
          <a:bodyPr anchor="b"/>
          <a:lstStyle>
            <a:lvl1pPr marL="0" indent="0">
              <a:buFont typeface="Arial" panose="020B0604020202020204" pitchFamily="34" charse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Tree>
    <p:extLst>
      <p:ext uri="{BB962C8B-B14F-4D97-AF65-F5344CB8AC3E}">
        <p14:creationId xmlns:p14="http://schemas.microsoft.com/office/powerpoint/2010/main" val="1074450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59962" y="6324918"/>
            <a:ext cx="365760" cy="365760"/>
          </a:xfrm>
        </p:spPr>
        <p:txBody>
          <a:bodyPr/>
          <a:lstStyle/>
          <a:p>
            <a:fld id="{42F0A33C-B6D6-454E-A4EA-5198AC78DEE3}" type="slidenum">
              <a:rPr lang="en-US" noProof="0" smtClean="0"/>
              <a:t>‹#›</a:t>
            </a:fld>
            <a:endParaRPr lang="en-US" noProof="0" dirty="0"/>
          </a:p>
        </p:txBody>
      </p:sp>
      <p:sp>
        <p:nvSpPr>
          <p:cNvPr id="3" name="Date Placeholder 2"/>
          <p:cNvSpPr>
            <a:spLocks noGrp="1"/>
          </p:cNvSpPr>
          <p:nvPr>
            <p:ph type="dt" sz="half" idx="10"/>
          </p:nvPr>
        </p:nvSpPr>
        <p:spPr>
          <a:xfrm>
            <a:off x="8644389" y="6345814"/>
            <a:ext cx="2753746" cy="323968"/>
          </a:xfrm>
        </p:spPr>
        <p:txBody>
          <a:bodyPr/>
          <a:lstStyle/>
          <a:p>
            <a:fld id="{38386F08-408F-4BD2-A5F9-1FF72E18D3C3}" type="datetimeFigureOut">
              <a:rPr lang="en-US" noProof="0" smtClean="0"/>
              <a:t>9/25/2025</a:t>
            </a:fld>
            <a:endParaRPr lang="en-US" noProof="0" dirty="0"/>
          </a:p>
        </p:txBody>
      </p:sp>
      <p:sp>
        <p:nvSpPr>
          <p:cNvPr id="4" name="Footer Placeholder 3"/>
          <p:cNvSpPr>
            <a:spLocks noGrp="1"/>
          </p:cNvSpPr>
          <p:nvPr>
            <p:ph type="ftr" sz="quarter" idx="11"/>
          </p:nvPr>
        </p:nvSpPr>
        <p:spPr>
          <a:xfrm>
            <a:off x="457200" y="6403848"/>
            <a:ext cx="5901189" cy="320040"/>
          </a:xfrm>
        </p:spPr>
        <p:txBody>
          <a:bodyPr/>
          <a:lstStyle/>
          <a:p>
            <a:r>
              <a:rPr lang="en-US" noProof="0" dirty="0"/>
              <a:t>Add a footer</a:t>
            </a:r>
          </a:p>
        </p:txBody>
      </p:sp>
      <p:sp>
        <p:nvSpPr>
          <p:cNvPr id="21" name="Rectangle 20">
            <a:extLst>
              <a:ext uri="{FF2B5EF4-FFF2-40B4-BE49-F238E27FC236}">
                <a16:creationId xmlns:a16="http://schemas.microsoft.com/office/drawing/2014/main" id="{64070FEF-D9D1-45DF-A806-9CA5B8270E72}"/>
              </a:ext>
            </a:extLst>
          </p:cNvPr>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6C8A7AD-2B2B-4A1B-8A04-1B8223844A00}"/>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346313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8386F08-408F-4BD2-A5F9-1FF72E18D3C3}" type="datetimeFigureOut">
              <a:rPr lang="en-US" noProof="0" smtClean="0"/>
              <a:t>9/25/2025</a:t>
            </a:fld>
            <a:endParaRPr lang="en-US" noProof="0" dirty="0"/>
          </a:p>
        </p:txBody>
      </p:sp>
      <p:sp>
        <p:nvSpPr>
          <p:cNvPr id="4" name="Footer Placeholder 3"/>
          <p:cNvSpPr>
            <a:spLocks noGrp="1"/>
          </p:cNvSpPr>
          <p:nvPr>
            <p:ph type="ftr" sz="quarter" idx="11"/>
          </p:nvPr>
        </p:nvSpPr>
        <p:spPr/>
        <p:txBody>
          <a:bodyPr/>
          <a:lstStyle/>
          <a:p>
            <a:r>
              <a:rPr lang="en-US" noProof="0" dirty="0"/>
              <a:t>Add a footer</a:t>
            </a:r>
          </a:p>
        </p:txBody>
      </p:sp>
      <p:sp>
        <p:nvSpPr>
          <p:cNvPr id="5" name="Slide Number Placeholder 4"/>
          <p:cNvSpPr>
            <a:spLocks noGrp="1"/>
          </p:cNvSpPr>
          <p:nvPr>
            <p:ph type="sldNum" sz="quarter" idx="12"/>
          </p:nvPr>
        </p:nvSpPr>
        <p:spPr/>
        <p:txBody>
          <a:bodyPr/>
          <a:lstStyle/>
          <a:p>
            <a:fld id="{42F0A33C-B6D6-454E-A4EA-5198AC78DEE3}" type="slidenum">
              <a:rPr lang="en-US" noProof="0" smtClean="0"/>
              <a:t>‹#›</a:t>
            </a:fld>
            <a:endParaRPr lang="en-US" noProof="0" dirty="0"/>
          </a:p>
        </p:txBody>
      </p:sp>
    </p:spTree>
    <p:extLst>
      <p:ext uri="{BB962C8B-B14F-4D97-AF65-F5344CB8AC3E}">
        <p14:creationId xmlns:p14="http://schemas.microsoft.com/office/powerpoint/2010/main" val="193018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Autofit/>
          </a:bodyPr>
          <a:lstStyle/>
          <a:p>
            <a:r>
              <a:rPr lang="en-US" noProof="0"/>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8386F08-408F-4BD2-A5F9-1FF72E18D3C3}" type="datetimeFigureOut">
              <a:rPr lang="en-US" noProof="0" smtClean="0"/>
              <a:t>9/25/2025</a:t>
            </a:fld>
            <a:endParaRPr lang="en-US" noProof="0"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noProof="0" dirty="0"/>
              <a:t>Add a footer</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2F0A33C-B6D6-454E-A4EA-5198AC78DEE3}" type="slidenum">
              <a:rPr lang="en-US" noProof="0" smtClean="0"/>
              <a:t>‹#›</a:t>
            </a:fld>
            <a:endParaRPr lang="en-US" noProof="0" dirty="0"/>
          </a:p>
        </p:txBody>
      </p:sp>
    </p:spTree>
    <p:extLst>
      <p:ext uri="{BB962C8B-B14F-4D97-AF65-F5344CB8AC3E}">
        <p14:creationId xmlns:p14="http://schemas.microsoft.com/office/powerpoint/2010/main" val="2353149843"/>
      </p:ext>
    </p:extLst>
  </p:cSld>
  <p:clrMap bg1="lt1" tx1="dk1" bg2="lt2" tx2="dk2" accent1="accent1" accent2="accent2" accent3="accent3" accent4="accent4" accent5="accent5" accent6="accent6" hlink="hlink" folHlink="folHlink"/>
  <p:sldLayoutIdLst>
    <p:sldLayoutId id="2147483685" r:id="rId1"/>
    <p:sldLayoutId id="2147483679" r:id="rId2"/>
    <p:sldLayoutId id="2147483681" r:id="rId3"/>
    <p:sldLayoutId id="2147483690" r:id="rId4"/>
    <p:sldLayoutId id="2147483666" r:id="rId5"/>
    <p:sldLayoutId id="2147483687" r:id="rId6"/>
    <p:sldLayoutId id="2147483680" r:id="rId7"/>
    <p:sldLayoutId id="2147483688" r:id="rId8"/>
    <p:sldLayoutId id="2147483673" r:id="rId9"/>
    <p:sldLayoutId id="2147483692" r:id="rId10"/>
    <p:sldLayoutId id="2147483674" r:id="rId11"/>
    <p:sldLayoutId id="2147483676" r:id="rId12"/>
    <p:sldLayoutId id="2147483677" r:id="rId13"/>
    <p:sldLayoutId id="2147483691" r:id="rId14"/>
    <p:sldLayoutId id="2147483689" r:id="rId15"/>
  </p:sldLayoutIdLst>
  <p:txStyles>
    <p:titleStyle>
      <a:lvl1pPr algn="ctr" defTabSz="914400" rtl="0" eaLnBrk="1" latinLnBrk="0" hangingPunct="1">
        <a:lnSpc>
          <a:spcPct val="90000"/>
        </a:lnSpc>
        <a:spcBef>
          <a:spcPct val="0"/>
        </a:spcBef>
        <a:buNone/>
        <a:defRPr sz="4000" kern="1200" cap="none" spc="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2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8.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6.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33.png"/><Relationship Id="rId3" Type="http://schemas.openxmlformats.org/officeDocument/2006/relationships/image" Target="../media/image4.sv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3.png"/><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6.svg"/><Relationship Id="rId15" Type="http://schemas.openxmlformats.org/officeDocument/2006/relationships/image" Target="../media/image30.svg"/><Relationship Id="rId10" Type="http://schemas.openxmlformats.org/officeDocument/2006/relationships/image" Target="../media/image25.png"/><Relationship Id="rId19" Type="http://schemas.openxmlformats.org/officeDocument/2006/relationships/image" Target="../media/image34.svg"/><Relationship Id="rId4" Type="http://schemas.openxmlformats.org/officeDocument/2006/relationships/image" Target="../media/image5.png"/><Relationship Id="rId9" Type="http://schemas.openxmlformats.org/officeDocument/2006/relationships/image" Target="../media/image24.sv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33.png"/><Relationship Id="rId3" Type="http://schemas.openxmlformats.org/officeDocument/2006/relationships/image" Target="../media/image4.sv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3.png"/><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6.svg"/><Relationship Id="rId15" Type="http://schemas.openxmlformats.org/officeDocument/2006/relationships/image" Target="../media/image30.svg"/><Relationship Id="rId10" Type="http://schemas.openxmlformats.org/officeDocument/2006/relationships/image" Target="../media/image25.png"/><Relationship Id="rId19" Type="http://schemas.openxmlformats.org/officeDocument/2006/relationships/image" Target="../media/image34.svg"/><Relationship Id="rId4" Type="http://schemas.openxmlformats.org/officeDocument/2006/relationships/image" Target="../media/image5.png"/><Relationship Id="rId9" Type="http://schemas.openxmlformats.org/officeDocument/2006/relationships/image" Target="../media/image24.sv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0B594F-EF1C-42E6-A4A2-2E4974A49AAD}"/>
              </a:ext>
            </a:extLst>
          </p:cNvPr>
          <p:cNvPicPr>
            <a:picLocks noChangeAspect="1"/>
          </p:cNvPicPr>
          <p:nvPr/>
        </p:nvPicPr>
        <p:blipFill>
          <a:blip r:embed="rId2"/>
          <a:stretch>
            <a:fillRect/>
          </a:stretch>
        </p:blipFill>
        <p:spPr>
          <a:xfrm>
            <a:off x="4450388" y="2115354"/>
            <a:ext cx="3291223" cy="2411889"/>
          </a:xfrm>
          <a:prstGeom prst="rect">
            <a:avLst/>
          </a:prstGeom>
        </p:spPr>
      </p:pic>
    </p:spTree>
    <p:extLst>
      <p:ext uri="{BB962C8B-B14F-4D97-AF65-F5344CB8AC3E}">
        <p14:creationId xmlns:p14="http://schemas.microsoft.com/office/powerpoint/2010/main" val="3585538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0" name="Title 41">
            <a:extLst>
              <a:ext uri="{FF2B5EF4-FFF2-40B4-BE49-F238E27FC236}">
                <a16:creationId xmlns:a16="http://schemas.microsoft.com/office/drawing/2014/main" id="{8F602EA3-9CB4-404B-9FB8-FEF31FD24B6B}"/>
              </a:ext>
            </a:extLst>
          </p:cNvPr>
          <p:cNvSpPr txBox="1">
            <a:spLocks/>
          </p:cNvSpPr>
          <p:nvPr/>
        </p:nvSpPr>
        <p:spPr>
          <a:xfrm>
            <a:off x="757775" y="272424"/>
            <a:ext cx="10515600" cy="105566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all" spc="300" normalizeH="0" baseline="0" noProof="0" dirty="0">
                <a:ln>
                  <a:noFill/>
                </a:ln>
                <a:solidFill>
                  <a:srgbClr val="000000">
                    <a:lumMod val="65000"/>
                    <a:lumOff val="35000"/>
                  </a:srgbClr>
                </a:solidFill>
                <a:effectLst/>
                <a:uLnTx/>
                <a:uFillTx/>
                <a:latin typeface="The Hand Black"/>
                <a:ea typeface="+mj-ea"/>
                <a:cs typeface="Quire Sans" panose="020B0502040400020003" pitchFamily="34" charset="0"/>
              </a:rPr>
              <a:t>LOCATION</a:t>
            </a:r>
          </a:p>
        </p:txBody>
      </p:sp>
      <p:sp>
        <p:nvSpPr>
          <p:cNvPr id="16" name="Title 15">
            <a:extLst>
              <a:ext uri="{FF2B5EF4-FFF2-40B4-BE49-F238E27FC236}">
                <a16:creationId xmlns:a16="http://schemas.microsoft.com/office/drawing/2014/main" id="{1F7670C0-C568-4735-8081-EF89AF4BE545}"/>
              </a:ext>
            </a:extLst>
          </p:cNvPr>
          <p:cNvSpPr>
            <a:spLocks noGrp="1"/>
          </p:cNvSpPr>
          <p:nvPr>
            <p:ph type="title"/>
          </p:nvPr>
        </p:nvSpPr>
        <p:spPr>
          <a:xfrm>
            <a:off x="1109695" y="1132521"/>
            <a:ext cx="10709268" cy="1055661"/>
          </a:xfrm>
        </p:spPr>
        <p:txBody>
          <a:bodyPr>
            <a:noAutofit/>
          </a:bodyPr>
          <a:lstStyle/>
          <a:p>
            <a:r>
              <a:rPr lang="en-US" sz="3200" b="0" i="0" u="none" strike="noStrike" dirty="0">
                <a:solidFill>
                  <a:srgbClr val="333333"/>
                </a:solidFill>
                <a:effectLst/>
                <a:latin typeface="The Hand Black" panose="03070902030502020204" pitchFamily="66" charset="0"/>
              </a:rPr>
              <a:t>We are located between Chichester and Portsmouth, on the Chidham peninsula. We are part of Chichester </a:t>
            </a:r>
            <a:r>
              <a:rPr lang="en-US" sz="3200" b="0" i="0" u="none" strike="noStrike" dirty="0" err="1">
                <a:solidFill>
                  <a:srgbClr val="333333"/>
                </a:solidFill>
                <a:effectLst/>
                <a:latin typeface="The Hand Black" panose="03070902030502020204" pitchFamily="66" charset="0"/>
              </a:rPr>
              <a:t>Harbour</a:t>
            </a:r>
            <a:r>
              <a:rPr lang="en-US" sz="3200" b="0" i="0" u="none" strike="noStrike" dirty="0">
                <a:solidFill>
                  <a:srgbClr val="333333"/>
                </a:solidFill>
                <a:effectLst/>
                <a:latin typeface="The Hand Black" panose="03070902030502020204" pitchFamily="66" charset="0"/>
              </a:rPr>
              <a:t> AONB, with access to the water at all states of the tide and have great views of the South Downs</a:t>
            </a:r>
            <a:r>
              <a:rPr lang="en-US" sz="2800" b="0" i="0" u="none" strike="noStrike" dirty="0">
                <a:solidFill>
                  <a:srgbClr val="333333"/>
                </a:solidFill>
                <a:effectLst/>
                <a:latin typeface="The Hand Black" panose="03070902030502020204" pitchFamily="66" charset="0"/>
              </a:rPr>
              <a:t>.</a:t>
            </a:r>
            <a:endParaRPr lang="en-GB" sz="3200" dirty="0">
              <a:latin typeface="The Hand Black" panose="03070902030502020204" pitchFamily="66" charset="0"/>
            </a:endParaRPr>
          </a:p>
        </p:txBody>
      </p:sp>
      <p:pic>
        <p:nvPicPr>
          <p:cNvPr id="1026" name="Picture 1">
            <a:extLst>
              <a:ext uri="{FF2B5EF4-FFF2-40B4-BE49-F238E27FC236}">
                <a16:creationId xmlns:a16="http://schemas.microsoft.com/office/drawing/2014/main" id="{59A02870-65B5-45E7-9399-855AB3C52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411" y="-457200"/>
            <a:ext cx="12777537" cy="7724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85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2F996D8A-878E-760C-BCBD-96728D4DED67}"/>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7167714A-2AC7-34B0-378B-9DC46E9CAB21}"/>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88543BC3-C9F1-A088-D91D-A17ED79708F0}"/>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1A94F59F-6F13-8D17-CBCF-A2C9EA990FEA}"/>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85" name="Title 1">
            <a:extLst>
              <a:ext uri="{FF2B5EF4-FFF2-40B4-BE49-F238E27FC236}">
                <a16:creationId xmlns:a16="http://schemas.microsoft.com/office/drawing/2014/main" id="{97EA1966-C431-FAE2-7B60-46BEF309DC6B}"/>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pPr algn="l"/>
            <a:r>
              <a:rPr lang="en-US" sz="6000" dirty="0">
                <a:solidFill>
                  <a:srgbClr val="595959"/>
                </a:solidFill>
                <a:latin typeface="The Hand Black" panose="03070902030502020204" pitchFamily="66" charset="0"/>
              </a:rPr>
              <a:t>ABOUT US</a:t>
            </a:r>
            <a:endParaRPr lang="en-GB" sz="6000" dirty="0">
              <a:solidFill>
                <a:srgbClr val="595959"/>
              </a:solidFill>
              <a:latin typeface="The Hand Black" panose="03070902030502020204" pitchFamily="66" charset="0"/>
            </a:endParaRPr>
          </a:p>
        </p:txBody>
      </p:sp>
      <p:sp>
        <p:nvSpPr>
          <p:cNvPr id="2" name="TextBox 1">
            <a:extLst>
              <a:ext uri="{FF2B5EF4-FFF2-40B4-BE49-F238E27FC236}">
                <a16:creationId xmlns:a16="http://schemas.microsoft.com/office/drawing/2014/main" id="{3EF668EB-6B1F-6C5A-EA30-A2B8E2B81C49}"/>
              </a:ext>
            </a:extLst>
          </p:cNvPr>
          <p:cNvSpPr txBox="1"/>
          <p:nvPr/>
        </p:nvSpPr>
        <p:spPr>
          <a:xfrm>
            <a:off x="850900" y="1174549"/>
            <a:ext cx="10826988" cy="4493538"/>
          </a:xfrm>
          <a:prstGeom prst="rect">
            <a:avLst/>
          </a:prstGeom>
          <a:noFill/>
        </p:spPr>
        <p:txBody>
          <a:bodyPr wrap="square" rtlCol="0">
            <a:spAutoFit/>
          </a:bodyPr>
          <a:lstStyle/>
          <a:p>
            <a:r>
              <a:rPr lang="en-US" sz="2200" b="0" i="0" u="none" strike="noStrike" baseline="0" dirty="0">
                <a:latin typeface="Verdana" panose="020B0604030504040204" pitchFamily="34" charset="0"/>
                <a:ea typeface="Verdana" panose="020B0604030504040204" pitchFamily="34" charset="0"/>
              </a:rPr>
              <a:t>Cobnor Activities Centre Trust (CACT) is an independent charity:</a:t>
            </a:r>
          </a:p>
          <a:p>
            <a:pPr marL="285750" indent="-285750">
              <a:buFont typeface="Arial" panose="020B0604020202020204" pitchFamily="34" charset="0"/>
              <a:buChar char="•"/>
            </a:pPr>
            <a:r>
              <a:rPr lang="en-US" sz="2200" b="0" i="0" u="none" strike="noStrike" baseline="0" dirty="0">
                <a:latin typeface="Verdana" panose="020B0604030504040204" pitchFamily="34" charset="0"/>
                <a:ea typeface="Verdana" panose="020B0604030504040204" pitchFamily="34" charset="0"/>
              </a:rPr>
              <a:t>Providing high-quality, educational and fun outdoor activities.</a:t>
            </a:r>
          </a:p>
          <a:p>
            <a:pPr marL="285750" indent="-285750">
              <a:buFont typeface="Arial" panose="020B0604020202020204" pitchFamily="34" charset="0"/>
              <a:buChar char="•"/>
            </a:pPr>
            <a:r>
              <a:rPr lang="en-US" sz="2200" dirty="0">
                <a:latin typeface="Verdana" panose="020B0604030504040204" pitchFamily="34" charset="0"/>
                <a:ea typeface="Verdana" panose="020B0604030504040204" pitchFamily="34" charset="0"/>
              </a:rPr>
              <a:t>Located </a:t>
            </a:r>
            <a:r>
              <a:rPr lang="en-US" sz="2200" b="0" i="0" u="none" strike="noStrike" baseline="0" dirty="0">
                <a:latin typeface="Verdana" panose="020B0604030504040204" pitchFamily="34" charset="0"/>
                <a:ea typeface="Verdana" panose="020B0604030504040204" pitchFamily="34" charset="0"/>
              </a:rPr>
              <a:t>in Chichester Harbour, a designated National Landscape.</a:t>
            </a:r>
          </a:p>
          <a:p>
            <a:pPr marL="285750" indent="-285750">
              <a:buFont typeface="Arial" panose="020B0604020202020204" pitchFamily="34" charset="0"/>
              <a:buChar char="•"/>
            </a:pPr>
            <a:r>
              <a:rPr lang="en-US" sz="2200" dirty="0">
                <a:latin typeface="Verdana" panose="020B0604030504040204" pitchFamily="34" charset="0"/>
                <a:ea typeface="Verdana" panose="020B0604030504040204" pitchFamily="34" charset="0"/>
              </a:rPr>
              <a:t>A</a:t>
            </a:r>
            <a:r>
              <a:rPr lang="en-US" sz="2200" b="0" i="0" u="none" strike="noStrike" baseline="0" dirty="0">
                <a:latin typeface="Verdana" panose="020B0604030504040204" pitchFamily="34" charset="0"/>
                <a:ea typeface="Verdana" panose="020B0604030504040204" pitchFamily="34" charset="0"/>
              </a:rPr>
              <a:t>ctivities include </a:t>
            </a:r>
            <a:r>
              <a:rPr lang="en-US" sz="2200" b="0" i="0" u="none" strike="noStrike" baseline="0" dirty="0" err="1">
                <a:latin typeface="Verdana" panose="020B0604030504040204" pitchFamily="34" charset="0"/>
                <a:ea typeface="Verdana" panose="020B0604030504040204" pitchFamily="34" charset="0"/>
              </a:rPr>
              <a:t>aeroball</a:t>
            </a:r>
            <a:r>
              <a:rPr lang="en-US" sz="2200" b="0" i="0" u="none" strike="noStrike" baseline="0" dirty="0">
                <a:latin typeface="Verdana" panose="020B0604030504040204" pitchFamily="34" charset="0"/>
                <a:ea typeface="Verdana" panose="020B0604030504040204" pitchFamily="34" charset="0"/>
              </a:rPr>
              <a:t>, archery, campcraft, climbing, sailing, paddle sports and more! </a:t>
            </a:r>
          </a:p>
          <a:p>
            <a:pPr marL="285750" indent="-285750">
              <a:buFont typeface="Arial" panose="020B0604020202020204" pitchFamily="34" charset="0"/>
              <a:buChar char="•"/>
            </a:pPr>
            <a:r>
              <a:rPr lang="en-US" sz="2200" b="0" i="0" u="none" strike="noStrike" baseline="0" dirty="0">
                <a:latin typeface="Verdana" panose="020B0604030504040204" pitchFamily="34" charset="0"/>
                <a:ea typeface="Verdana" panose="020B0604030504040204" pitchFamily="34" charset="0"/>
              </a:rPr>
              <a:t>RYA Onboard, </a:t>
            </a:r>
            <a:r>
              <a:rPr lang="en-US" sz="2200" b="0" i="0" u="none" strike="noStrike" baseline="0" dirty="0" err="1">
                <a:latin typeface="Verdana" panose="020B0604030504040204" pitchFamily="34" charset="0"/>
                <a:ea typeface="Verdana" panose="020B0604030504040204" pitchFamily="34" charset="0"/>
              </a:rPr>
              <a:t>Sailability</a:t>
            </a:r>
            <a:r>
              <a:rPr lang="en-US" sz="2200" b="0" i="0" u="none" strike="noStrike" baseline="0" dirty="0">
                <a:latin typeface="Verdana" panose="020B0604030504040204" pitchFamily="34" charset="0"/>
                <a:ea typeface="Verdana" panose="020B0604030504040204" pitchFamily="34" charset="0"/>
              </a:rPr>
              <a:t> and Paddle UK Paddle-Ability </a:t>
            </a:r>
            <a:r>
              <a:rPr lang="en-US" sz="2200" b="0" i="0" u="none" strike="noStrike" baseline="0" dirty="0" err="1">
                <a:latin typeface="Verdana" panose="020B0604030504040204" pitchFamily="34" charset="0"/>
                <a:ea typeface="Verdana" panose="020B0604030504040204" pitchFamily="34" charset="0"/>
              </a:rPr>
              <a:t>programmes</a:t>
            </a:r>
            <a:r>
              <a:rPr lang="en-US" sz="2200" b="0" i="0" u="none" strike="noStrike" baseline="0" dirty="0">
                <a:latin typeface="Verdana" panose="020B0604030504040204" pitchFamily="34" charset="0"/>
                <a:ea typeface="Verdana" panose="020B0604030504040204" pitchFamily="34" charset="0"/>
              </a:rPr>
              <a:t> offered for individuals with learning and physical disabilities.</a:t>
            </a:r>
          </a:p>
          <a:p>
            <a:pPr marL="285750" indent="-285750">
              <a:buFont typeface="Arial" panose="020B0604020202020204" pitchFamily="34" charset="0"/>
              <a:buChar char="•"/>
            </a:pPr>
            <a:r>
              <a:rPr lang="en-US" sz="2200" b="0" i="0" u="none" strike="noStrike" baseline="0" dirty="0">
                <a:latin typeface="Verdana" panose="020B0604030504040204" pitchFamily="34" charset="0"/>
                <a:ea typeface="Verdana" panose="020B0604030504040204" pitchFamily="34" charset="0"/>
              </a:rPr>
              <a:t>Every activity promotes achievement, physical engagement, mental health, well-being and self-esteem.</a:t>
            </a:r>
          </a:p>
          <a:p>
            <a:r>
              <a:rPr lang="en-US" sz="2200" b="0" i="0" u="none" strike="noStrike" baseline="0" dirty="0">
                <a:latin typeface="Verdana" panose="020B0604030504040204" pitchFamily="34" charset="0"/>
                <a:ea typeface="Verdana" panose="020B0604030504040204" pitchFamily="34" charset="0"/>
              </a:rPr>
              <a:t>We aim to empower participants to lead active lives and enhance their long-term personal and life skills. </a:t>
            </a:r>
          </a:p>
          <a:p>
            <a:pPr marL="285750" indent="-285750">
              <a:buFont typeface="Arial" panose="020B0604020202020204" pitchFamily="34" charset="0"/>
              <a:buChar char="•"/>
            </a:pPr>
            <a:endParaRPr lang="en-US" sz="2200"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US" sz="2200" b="0" i="0" u="none" strike="noStrike" baseline="0" dirty="0">
              <a:latin typeface="Verdana" panose="020B0604030504040204" pitchFamily="34" charset="0"/>
              <a:ea typeface="Verdana" panose="020B0604030504040204" pitchFamily="34" charset="0"/>
            </a:endParaRPr>
          </a:p>
        </p:txBody>
      </p:sp>
      <p:sp>
        <p:nvSpPr>
          <p:cNvPr id="5" name="Rectangle 1">
            <a:extLst>
              <a:ext uri="{FF2B5EF4-FFF2-40B4-BE49-F238E27FC236}">
                <a16:creationId xmlns:a16="http://schemas.microsoft.com/office/drawing/2014/main" id="{FA1D52A1-5BAB-9A98-B182-BF76199758F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2">
            <a:extLst>
              <a:ext uri="{FF2B5EF4-FFF2-40B4-BE49-F238E27FC236}">
                <a16:creationId xmlns:a16="http://schemas.microsoft.com/office/drawing/2014/main" id="{0547C621-DE19-FA8B-2E5F-D8A863D1535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descr="A black circle with white text&#10;&#10;Description automatically generated">
            <a:extLst>
              <a:ext uri="{FF2B5EF4-FFF2-40B4-BE49-F238E27FC236}">
                <a16:creationId xmlns:a16="http://schemas.microsoft.com/office/drawing/2014/main" id="{5105CA56-636A-EE12-C5AF-D3D4A9D5212E}"/>
              </a:ext>
            </a:extLst>
          </p:cNvPr>
          <p:cNvPicPr>
            <a:picLocks noChangeAspect="1"/>
          </p:cNvPicPr>
          <p:nvPr/>
        </p:nvPicPr>
        <p:blipFill>
          <a:blip r:embed="rId6">
            <a:duotone>
              <a:prstClr val="black"/>
              <a:schemeClr val="accent6">
                <a:tint val="45000"/>
                <a:satMod val="400000"/>
              </a:schemeClr>
            </a:duotone>
          </a:blip>
          <a:stretch>
            <a:fillRect/>
          </a:stretch>
        </p:blipFill>
        <p:spPr>
          <a:xfrm>
            <a:off x="1522516" y="5078373"/>
            <a:ext cx="1323847" cy="1359627"/>
          </a:xfrm>
          <a:prstGeom prst="rect">
            <a:avLst/>
          </a:prstGeom>
        </p:spPr>
      </p:pic>
      <p:pic>
        <p:nvPicPr>
          <p:cNvPr id="10" name="Picture 9" descr="A logo with a check mark&#10;&#10;Description automatically generated">
            <a:extLst>
              <a:ext uri="{FF2B5EF4-FFF2-40B4-BE49-F238E27FC236}">
                <a16:creationId xmlns:a16="http://schemas.microsoft.com/office/drawing/2014/main" id="{EE200635-A736-8EB5-BCB3-5651A3C0A02E}"/>
              </a:ext>
            </a:extLst>
          </p:cNvPr>
          <p:cNvPicPr>
            <a:picLocks noChangeAspect="1"/>
          </p:cNvPicPr>
          <p:nvPr/>
        </p:nvPicPr>
        <p:blipFill>
          <a:blip r:embed="rId7"/>
          <a:stretch>
            <a:fillRect/>
          </a:stretch>
        </p:blipFill>
        <p:spPr>
          <a:xfrm>
            <a:off x="4102418" y="4450718"/>
            <a:ext cx="3246965" cy="2434737"/>
          </a:xfrm>
          <a:prstGeom prst="rect">
            <a:avLst/>
          </a:prstGeom>
        </p:spPr>
      </p:pic>
      <p:pic>
        <p:nvPicPr>
          <p:cNvPr id="14" name="Picture 13" descr="A blue and black logo&#10;&#10;Description automatically generated">
            <a:extLst>
              <a:ext uri="{FF2B5EF4-FFF2-40B4-BE49-F238E27FC236}">
                <a16:creationId xmlns:a16="http://schemas.microsoft.com/office/drawing/2014/main" id="{E8C130D8-C794-9174-F5D2-6F7B43499336}"/>
              </a:ext>
            </a:extLst>
          </p:cNvPr>
          <p:cNvPicPr>
            <a:picLocks noChangeAspect="1"/>
          </p:cNvPicPr>
          <p:nvPr/>
        </p:nvPicPr>
        <p:blipFill>
          <a:blip r:embed="rId8"/>
          <a:stretch>
            <a:fillRect/>
          </a:stretch>
        </p:blipFill>
        <p:spPr>
          <a:xfrm>
            <a:off x="7711060" y="5439290"/>
            <a:ext cx="4033615" cy="1016299"/>
          </a:xfrm>
          <a:prstGeom prst="rect">
            <a:avLst/>
          </a:prstGeom>
        </p:spPr>
      </p:pic>
    </p:spTree>
    <p:extLst>
      <p:ext uri="{BB962C8B-B14F-4D97-AF65-F5344CB8AC3E}">
        <p14:creationId xmlns:p14="http://schemas.microsoft.com/office/powerpoint/2010/main" val="425599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7" name="Picture Placeholder 6" descr="Graphical user interface, text&#10;&#10;Description automatically generated">
            <a:extLst>
              <a:ext uri="{FF2B5EF4-FFF2-40B4-BE49-F238E27FC236}">
                <a16:creationId xmlns:a16="http://schemas.microsoft.com/office/drawing/2014/main" id="{EF166D69-0D60-48BA-85FE-7675DA98AF49}"/>
              </a:ext>
            </a:extLst>
          </p:cNvPr>
          <p:cNvPicPr>
            <a:picLocks noGrp="1" noChangeAspect="1"/>
          </p:cNvPicPr>
          <p:nvPr>
            <p:ph type="pic" sz="quarter" idx="13"/>
          </p:nvPr>
        </p:nvPicPr>
        <p:blipFill>
          <a:blip r:embed="rId2"/>
          <a:srcRect l="6291" r="6291"/>
          <a:stretch>
            <a:fillRect/>
          </a:stretch>
        </p:blipFill>
        <p:spPr>
          <a:xfrm>
            <a:off x="656196" y="303102"/>
            <a:ext cx="2878473" cy="3292917"/>
          </a:xfrm>
        </p:spPr>
      </p:pic>
      <p:pic>
        <p:nvPicPr>
          <p:cNvPr id="9" name="Picture 8" descr="Graphical user interface&#10;&#10;Description automatically generated">
            <a:extLst>
              <a:ext uri="{FF2B5EF4-FFF2-40B4-BE49-F238E27FC236}">
                <a16:creationId xmlns:a16="http://schemas.microsoft.com/office/drawing/2014/main" id="{303030FA-A6D4-444D-953D-F915637C57A2}"/>
              </a:ext>
            </a:extLst>
          </p:cNvPr>
          <p:cNvPicPr>
            <a:picLocks noChangeAspect="1"/>
          </p:cNvPicPr>
          <p:nvPr/>
        </p:nvPicPr>
        <p:blipFill>
          <a:blip r:embed="rId3"/>
          <a:stretch>
            <a:fillRect/>
          </a:stretch>
        </p:blipFill>
        <p:spPr>
          <a:xfrm>
            <a:off x="656196" y="3695700"/>
            <a:ext cx="3162300" cy="3162300"/>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46CAA360-6C91-4E04-AEC2-286F526EEC6A}"/>
              </a:ext>
            </a:extLst>
          </p:cNvPr>
          <p:cNvPicPr>
            <a:picLocks noChangeAspect="1"/>
          </p:cNvPicPr>
          <p:nvPr/>
        </p:nvPicPr>
        <p:blipFill>
          <a:blip r:embed="rId4"/>
          <a:stretch>
            <a:fillRect/>
          </a:stretch>
        </p:blipFill>
        <p:spPr>
          <a:xfrm>
            <a:off x="3816500" y="3695700"/>
            <a:ext cx="3162300" cy="3162300"/>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5D42B5EA-06BF-4027-AD3C-60896799CD68}"/>
              </a:ext>
            </a:extLst>
          </p:cNvPr>
          <p:cNvPicPr>
            <a:picLocks noChangeAspect="1"/>
          </p:cNvPicPr>
          <p:nvPr/>
        </p:nvPicPr>
        <p:blipFill>
          <a:blip r:embed="rId5"/>
          <a:stretch>
            <a:fillRect/>
          </a:stretch>
        </p:blipFill>
        <p:spPr>
          <a:xfrm>
            <a:off x="7719973" y="368410"/>
            <a:ext cx="3162300" cy="3162300"/>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FDE9C53-1240-4C77-B044-A2570C921486}"/>
              </a:ext>
            </a:extLst>
          </p:cNvPr>
          <p:cNvPicPr>
            <a:picLocks noChangeAspect="1"/>
          </p:cNvPicPr>
          <p:nvPr/>
        </p:nvPicPr>
        <p:blipFill>
          <a:blip r:embed="rId6"/>
          <a:stretch>
            <a:fillRect/>
          </a:stretch>
        </p:blipFill>
        <p:spPr>
          <a:xfrm>
            <a:off x="3816500" y="360412"/>
            <a:ext cx="3162300" cy="3162300"/>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60C80922-7B28-4D43-9480-61DA0CD50EFC}"/>
              </a:ext>
            </a:extLst>
          </p:cNvPr>
          <p:cNvPicPr>
            <a:picLocks noChangeAspect="1"/>
          </p:cNvPicPr>
          <p:nvPr/>
        </p:nvPicPr>
        <p:blipFill>
          <a:blip r:embed="rId7"/>
          <a:stretch>
            <a:fillRect/>
          </a:stretch>
        </p:blipFill>
        <p:spPr>
          <a:xfrm>
            <a:off x="7443526" y="3429000"/>
            <a:ext cx="3162300" cy="3162300"/>
          </a:xfrm>
          <a:prstGeom prst="rect">
            <a:avLst/>
          </a:prstGeom>
        </p:spPr>
      </p:pic>
    </p:spTree>
    <p:extLst>
      <p:ext uri="{BB962C8B-B14F-4D97-AF65-F5344CB8AC3E}">
        <p14:creationId xmlns:p14="http://schemas.microsoft.com/office/powerpoint/2010/main" val="21895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DD0F9CCF-114F-CCEB-2B09-5004AACE6FA1}"/>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93393879-A73E-0120-5B3A-E7A5657470EF}"/>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D8CEFDA2-BD76-498E-1899-D6917567E2DF}"/>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7D2D5827-1E2A-08FE-7C81-BFA688A3CD9D}"/>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85" name="Title 1">
            <a:extLst>
              <a:ext uri="{FF2B5EF4-FFF2-40B4-BE49-F238E27FC236}">
                <a16:creationId xmlns:a16="http://schemas.microsoft.com/office/drawing/2014/main" id="{F1D89F6F-3C29-F069-069B-68BBB7F20E11}"/>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pPr algn="l"/>
            <a:r>
              <a:rPr lang="en-US" sz="6000" dirty="0">
                <a:solidFill>
                  <a:srgbClr val="595959"/>
                </a:solidFill>
                <a:latin typeface="The Hand Black" panose="03070902030502020204" pitchFamily="66" charset="0"/>
              </a:rPr>
              <a:t>Example Activity </a:t>
            </a:r>
            <a:r>
              <a:rPr lang="en-US" sz="6000" dirty="0" err="1">
                <a:solidFill>
                  <a:srgbClr val="595959"/>
                </a:solidFill>
                <a:latin typeface="The Hand Black" panose="03070902030502020204" pitchFamily="66" charset="0"/>
              </a:rPr>
              <a:t>Programme</a:t>
            </a:r>
            <a:endParaRPr lang="en-GB" sz="6000" dirty="0">
              <a:solidFill>
                <a:srgbClr val="595959"/>
              </a:solidFill>
              <a:latin typeface="The Hand Black" panose="03070902030502020204" pitchFamily="66" charset="0"/>
            </a:endParaRPr>
          </a:p>
        </p:txBody>
      </p:sp>
      <p:pic>
        <p:nvPicPr>
          <p:cNvPr id="3" name="Picture 2">
            <a:extLst>
              <a:ext uri="{FF2B5EF4-FFF2-40B4-BE49-F238E27FC236}">
                <a16:creationId xmlns:a16="http://schemas.microsoft.com/office/drawing/2014/main" id="{9E1DE375-A649-08DE-49A6-6DFD45547FE0}"/>
              </a:ext>
            </a:extLst>
          </p:cNvPr>
          <p:cNvPicPr>
            <a:picLocks noChangeAspect="1"/>
          </p:cNvPicPr>
          <p:nvPr/>
        </p:nvPicPr>
        <p:blipFill>
          <a:blip r:embed="rId6"/>
          <a:stretch>
            <a:fillRect/>
          </a:stretch>
        </p:blipFill>
        <p:spPr>
          <a:xfrm>
            <a:off x="784113" y="1082708"/>
            <a:ext cx="10826215" cy="5697199"/>
          </a:xfrm>
          <a:prstGeom prst="rect">
            <a:avLst/>
          </a:prstGeom>
        </p:spPr>
      </p:pic>
    </p:spTree>
    <p:extLst>
      <p:ext uri="{BB962C8B-B14F-4D97-AF65-F5344CB8AC3E}">
        <p14:creationId xmlns:p14="http://schemas.microsoft.com/office/powerpoint/2010/main" val="1110618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582AF561-2D9D-4CC9-9952-4ABBAC9878A7}"/>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0992F0F4-F1F0-4A19-AA38-7616348FBBCF}"/>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FAD6CCDE-FA51-4E22-82FC-1A12ED5B05D3}"/>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74" name="TextBox 3073">
            <a:extLst>
              <a:ext uri="{FF2B5EF4-FFF2-40B4-BE49-F238E27FC236}">
                <a16:creationId xmlns:a16="http://schemas.microsoft.com/office/drawing/2014/main" id="{2EBE1D95-72A0-40C7-89A9-0C2C4F650D90}"/>
              </a:ext>
            </a:extLst>
          </p:cNvPr>
          <p:cNvSpPr txBox="1"/>
          <p:nvPr/>
        </p:nvSpPr>
        <p:spPr>
          <a:xfrm>
            <a:off x="507922" y="1145962"/>
            <a:ext cx="11446155" cy="5593391"/>
          </a:xfrm>
          <a:prstGeom prst="rect">
            <a:avLst/>
          </a:prstGeom>
          <a:noFill/>
        </p:spPr>
        <p:txBody>
          <a:bodyPr wrap="square" rtlCol="0">
            <a:spAutoFit/>
          </a:bodyPr>
          <a:lstStyle/>
          <a:p>
            <a:pPr fontAlgn="base">
              <a:lnSpc>
                <a:spcPct val="107000"/>
              </a:lnSpc>
              <a:spcAft>
                <a:spcPts val="800"/>
              </a:spcAft>
            </a:pPr>
            <a:r>
              <a:rPr lang="en-GB" b="1" dirty="0">
                <a:solidFill>
                  <a:schemeClr val="tx2">
                    <a:lumMod val="75000"/>
                  </a:schemeClr>
                </a:solidFill>
                <a:effectLst/>
                <a:latin typeface="Verdana" panose="020B0604030504040204" pitchFamily="34" charset="0"/>
                <a:ea typeface="Verdana" panose="020B0604030504040204" pitchFamily="34" charset="0"/>
              </a:rPr>
              <a:t>08:00-09:00  Breakfast </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effectLst/>
                <a:latin typeface="Verdana" panose="020B0604030504040204" pitchFamily="34" charset="0"/>
                <a:ea typeface="Verdana" panose="020B0604030504040204" pitchFamily="34" charset="0"/>
              </a:rPr>
              <a:t>A variety of cereals and milk, toast and a range of preserves</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effectLst/>
                <a:latin typeface="Verdana" panose="020B0604030504040204" pitchFamily="34" charset="0"/>
                <a:ea typeface="Verdana" panose="020B0604030504040204" pitchFamily="34" charset="0"/>
              </a:rPr>
              <a:t>Full cooked breakfast – Eggs, bacon, sausages, beans</a:t>
            </a:r>
          </a:p>
          <a:p>
            <a:pPr fontAlgn="base">
              <a:lnSpc>
                <a:spcPct val="107000"/>
              </a:lnSpc>
              <a:spcAft>
                <a:spcPts val="800"/>
              </a:spcAft>
            </a:pPr>
            <a:r>
              <a:rPr lang="en-GB" b="1" dirty="0">
                <a:solidFill>
                  <a:schemeClr val="tx2">
                    <a:lumMod val="75000"/>
                  </a:schemeClr>
                </a:solidFill>
                <a:effectLst/>
                <a:latin typeface="Verdana" panose="020B0604030504040204" pitchFamily="34" charset="0"/>
                <a:ea typeface="Verdana" panose="020B0604030504040204" pitchFamily="34" charset="0"/>
              </a:rPr>
              <a:t> Break times (morning and afternoon)</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effectLst/>
                <a:latin typeface="Verdana" panose="020B0604030504040204" pitchFamily="34" charset="0"/>
                <a:ea typeface="Verdana" panose="020B0604030504040204" pitchFamily="34" charset="0"/>
              </a:rPr>
              <a:t>Squash </a:t>
            </a:r>
            <a:r>
              <a:rPr lang="en-GB" sz="1600" dirty="0">
                <a:solidFill>
                  <a:schemeClr val="tx2">
                    <a:lumMod val="75000"/>
                  </a:schemeClr>
                </a:solidFill>
                <a:latin typeface="Verdana" panose="020B0604030504040204" pitchFamily="34" charset="0"/>
                <a:ea typeface="Verdana" panose="020B0604030504040204" pitchFamily="34" charset="0"/>
              </a:rPr>
              <a:t>with</a:t>
            </a:r>
            <a:r>
              <a:rPr lang="en-GB" sz="1600" dirty="0">
                <a:solidFill>
                  <a:schemeClr val="tx2">
                    <a:lumMod val="75000"/>
                  </a:schemeClr>
                </a:solidFill>
                <a:effectLst/>
                <a:latin typeface="Verdana" panose="020B0604030504040204" pitchFamily="34" charset="0"/>
                <a:ea typeface="Verdana" panose="020B0604030504040204" pitchFamily="34" charset="0"/>
              </a:rPr>
              <a:t> fresh fruit and cake  </a:t>
            </a:r>
          </a:p>
          <a:p>
            <a:pPr fontAlgn="base">
              <a:lnSpc>
                <a:spcPct val="107000"/>
              </a:lnSpc>
              <a:spcAft>
                <a:spcPts val="800"/>
              </a:spcAft>
            </a:pPr>
            <a:r>
              <a:rPr lang="en-GB" b="1" dirty="0">
                <a:solidFill>
                  <a:schemeClr val="tx2">
                    <a:lumMod val="75000"/>
                  </a:schemeClr>
                </a:solidFill>
                <a:effectLst/>
                <a:latin typeface="Verdana" panose="020B0604030504040204" pitchFamily="34" charset="0"/>
                <a:ea typeface="Verdana" panose="020B0604030504040204" pitchFamily="34" charset="0"/>
              </a:rPr>
              <a:t>12:30-13:15  Lunch </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effectLst/>
                <a:latin typeface="Verdana" panose="020B0604030504040204" pitchFamily="34" charset="0"/>
                <a:ea typeface="Verdana" panose="020B0604030504040204" pitchFamily="34" charset="0"/>
              </a:rPr>
              <a:t>A choice of filled rolls</a:t>
            </a:r>
            <a:r>
              <a:rPr lang="en-GB" sz="1600" dirty="0">
                <a:solidFill>
                  <a:schemeClr val="tx2">
                    <a:lumMod val="75000"/>
                  </a:schemeClr>
                </a:solidFill>
                <a:latin typeface="Verdana" panose="020B0604030504040204" pitchFamily="34" charset="0"/>
                <a:ea typeface="Verdana" panose="020B0604030504040204" pitchFamily="34" charset="0"/>
              </a:rPr>
              <a:t> with</a:t>
            </a:r>
            <a:r>
              <a:rPr lang="en-GB" sz="1600" dirty="0">
                <a:solidFill>
                  <a:schemeClr val="tx2">
                    <a:lumMod val="75000"/>
                  </a:schemeClr>
                </a:solidFill>
                <a:effectLst/>
                <a:latin typeface="Verdana" panose="020B0604030504040204" pitchFamily="34" charset="0"/>
                <a:ea typeface="Verdana" panose="020B0604030504040204" pitchFamily="34" charset="0"/>
              </a:rPr>
              <a:t> crisps, fruit, yogurt and a chocolate biscuit</a:t>
            </a:r>
          </a:p>
          <a:p>
            <a:pPr fontAlgn="base">
              <a:lnSpc>
                <a:spcPct val="107000"/>
              </a:lnSpc>
              <a:spcAft>
                <a:spcPts val="800"/>
              </a:spcAft>
            </a:pPr>
            <a:r>
              <a:rPr lang="en-GB" b="1" dirty="0">
                <a:solidFill>
                  <a:schemeClr val="tx2">
                    <a:lumMod val="75000"/>
                  </a:schemeClr>
                </a:solidFill>
                <a:effectLst/>
                <a:latin typeface="Verdana" panose="020B0604030504040204" pitchFamily="34" charset="0"/>
                <a:ea typeface="Verdana" panose="020B0604030504040204" pitchFamily="34" charset="0"/>
              </a:rPr>
              <a:t>17:30-19:00  Dinner </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effectLst/>
                <a:latin typeface="Verdana" panose="020B0604030504040204" pitchFamily="34" charset="0"/>
                <a:ea typeface="Verdana" panose="020B0604030504040204" pitchFamily="34" charset="0"/>
              </a:rPr>
              <a:t>Sausage and mash/ Chicken Pie with vegetables/ Spaghetti bolognaise or Mac n Cheese</a:t>
            </a:r>
          </a:p>
          <a:p>
            <a:pPr marL="285750" lvl="0" indent="-285750" fontAlgn="base">
              <a:lnSpc>
                <a:spcPct val="107000"/>
              </a:lnSpc>
              <a:spcAft>
                <a:spcPts val="800"/>
              </a:spcAft>
              <a:buFont typeface="Arial" panose="020B0604020202020204" pitchFamily="34" charset="0"/>
              <a:buChar char="•"/>
            </a:pPr>
            <a:r>
              <a:rPr lang="en-GB" sz="1600" dirty="0">
                <a:solidFill>
                  <a:schemeClr val="tx2">
                    <a:lumMod val="75000"/>
                  </a:schemeClr>
                </a:solidFill>
                <a:latin typeface="Verdana" panose="020B0604030504040204" pitchFamily="34" charset="0"/>
                <a:ea typeface="Verdana" panose="020B0604030504040204" pitchFamily="34" charset="0"/>
              </a:rPr>
              <a:t>Crumble, </a:t>
            </a:r>
            <a:r>
              <a:rPr lang="en-GB" sz="1600" dirty="0">
                <a:solidFill>
                  <a:schemeClr val="tx2">
                    <a:lumMod val="75000"/>
                  </a:schemeClr>
                </a:solidFill>
                <a:effectLst/>
                <a:latin typeface="Verdana" panose="020B0604030504040204" pitchFamily="34" charset="0"/>
                <a:ea typeface="Verdana" panose="020B0604030504040204" pitchFamily="34" charset="0"/>
              </a:rPr>
              <a:t>Fruit, Waffle and ice-cream, Cheesecake </a:t>
            </a:r>
          </a:p>
          <a:p>
            <a:pPr lvl="0" fontAlgn="base">
              <a:lnSpc>
                <a:spcPct val="107000"/>
              </a:lnSpc>
              <a:spcAft>
                <a:spcPts val="800"/>
              </a:spcAft>
            </a:pPr>
            <a:r>
              <a:rPr lang="en-US" b="1" dirty="0">
                <a:solidFill>
                  <a:schemeClr val="tx2">
                    <a:lumMod val="75000"/>
                  </a:schemeClr>
                </a:solidFill>
                <a:effectLst/>
                <a:latin typeface="Verdana" panose="020B0604030504040204" pitchFamily="34" charset="0"/>
                <a:ea typeface="Verdana" panose="020B0604030504040204" pitchFamily="34" charset="0"/>
              </a:rPr>
              <a:t>19:00 </a:t>
            </a:r>
          </a:p>
          <a:p>
            <a:pPr marL="285750" lvl="0" indent="-285750" fontAlgn="base">
              <a:lnSpc>
                <a:spcPct val="107000"/>
              </a:lnSpc>
              <a:spcAft>
                <a:spcPts val="800"/>
              </a:spcAft>
              <a:buFont typeface="Arial" panose="020B0604020202020204" pitchFamily="34" charset="0"/>
              <a:buChar char="•"/>
            </a:pPr>
            <a:r>
              <a:rPr lang="en-US" sz="1600" dirty="0">
                <a:solidFill>
                  <a:schemeClr val="tx2">
                    <a:lumMod val="75000"/>
                  </a:schemeClr>
                </a:solidFill>
                <a:effectLst/>
                <a:latin typeface="Verdana" panose="020B0604030504040204" pitchFamily="34" charset="0"/>
                <a:ea typeface="Verdana" panose="020B0604030504040204" pitchFamily="34" charset="0"/>
              </a:rPr>
              <a:t>Hot chocolate – fruit, cake and </a:t>
            </a:r>
            <a:r>
              <a:rPr lang="en-US" sz="1600" dirty="0">
                <a:solidFill>
                  <a:schemeClr val="tx2">
                    <a:lumMod val="75000"/>
                  </a:schemeClr>
                </a:solidFill>
                <a:latin typeface="Verdana" panose="020B0604030504040204" pitchFamily="34" charset="0"/>
                <a:ea typeface="Verdana" panose="020B0604030504040204" pitchFamily="34" charset="0"/>
              </a:rPr>
              <a:t>b</a:t>
            </a:r>
            <a:r>
              <a:rPr lang="en-US" sz="1600" dirty="0">
                <a:solidFill>
                  <a:schemeClr val="tx2">
                    <a:lumMod val="75000"/>
                  </a:schemeClr>
                </a:solidFill>
                <a:effectLst/>
                <a:latin typeface="Verdana" panose="020B0604030504040204" pitchFamily="34" charset="0"/>
                <a:ea typeface="Verdana" panose="020B0604030504040204" pitchFamily="34" charset="0"/>
              </a:rPr>
              <a:t>iscuits or Fire pit and Marshmallows </a:t>
            </a:r>
          </a:p>
          <a:p>
            <a:pPr lvl="0" fontAlgn="base">
              <a:spcAft>
                <a:spcPts val="800"/>
              </a:spcAft>
            </a:pPr>
            <a:r>
              <a:rPr lang="en-US" sz="1600" b="1" dirty="0">
                <a:solidFill>
                  <a:schemeClr val="tx2">
                    <a:lumMod val="75000"/>
                  </a:schemeClr>
                </a:solidFill>
                <a:effectLst/>
                <a:latin typeface="Verdana" panose="020B0604030504040204" pitchFamily="34" charset="0"/>
                <a:ea typeface="Verdana" panose="020B0604030504040204" pitchFamily="34" charset="0"/>
              </a:rPr>
              <a:t>All meals and cakes are home-made and drinks are available all day. </a:t>
            </a:r>
          </a:p>
          <a:p>
            <a:pPr fontAlgn="base">
              <a:spcAft>
                <a:spcPts val="800"/>
              </a:spcAft>
            </a:pPr>
            <a:r>
              <a:rPr lang="en-US" sz="1600" b="1" u="sng" dirty="0">
                <a:solidFill>
                  <a:schemeClr val="tx2">
                    <a:lumMod val="75000"/>
                  </a:schemeClr>
                </a:solidFill>
                <a:effectLst/>
                <a:latin typeface="Verdana" panose="020B0604030504040204" pitchFamily="34" charset="0"/>
                <a:ea typeface="Verdana" panose="020B0604030504040204" pitchFamily="34" charset="0"/>
              </a:rPr>
              <a:t>Remember your packed lunch on the first day! </a:t>
            </a:r>
          </a:p>
          <a:p>
            <a:pPr lvl="0" fontAlgn="base">
              <a:spcAft>
                <a:spcPts val="800"/>
              </a:spcAft>
            </a:pPr>
            <a:r>
              <a:rPr lang="en-US" sz="1600" b="1" dirty="0">
                <a:solidFill>
                  <a:schemeClr val="tx2">
                    <a:lumMod val="75000"/>
                  </a:schemeClr>
                </a:solidFill>
                <a:effectLst/>
                <a:latin typeface="Verdana" panose="020B0604030504040204" pitchFamily="34" charset="0"/>
                <a:ea typeface="Verdana" panose="020B0604030504040204" pitchFamily="34" charset="0"/>
              </a:rPr>
              <a:t>We are a nut free site and cater for all special dietary requirements.</a:t>
            </a:r>
            <a:endParaRPr lang="en-GB" dirty="0">
              <a:solidFill>
                <a:srgbClr val="595959"/>
              </a:solidFill>
              <a:effectLst/>
              <a:latin typeface="Verdana" panose="020B0604030504040204" pitchFamily="34" charset="0"/>
              <a:ea typeface="Verdana" panose="020B0604030504040204" pitchFamily="34" charset="0"/>
            </a:endParaRPr>
          </a:p>
        </p:txBody>
      </p:sp>
      <p:pic>
        <p:nvPicPr>
          <p:cNvPr id="3078" name="Picture 3077">
            <a:extLst>
              <a:ext uri="{FF2B5EF4-FFF2-40B4-BE49-F238E27FC236}">
                <a16:creationId xmlns:a16="http://schemas.microsoft.com/office/drawing/2014/main" id="{D0488E0F-9593-4104-917D-04DA0A3302E4}"/>
              </a:ext>
            </a:extLst>
          </p:cNvPr>
          <p:cNvPicPr>
            <a:picLocks noChangeAspect="1"/>
          </p:cNvPicPr>
          <p:nvPr/>
        </p:nvPicPr>
        <p:blipFill>
          <a:blip r:embed="rId6"/>
          <a:stretch>
            <a:fillRect/>
          </a:stretch>
        </p:blipFill>
        <p:spPr>
          <a:xfrm>
            <a:off x="7812722" y="183999"/>
            <a:ext cx="1049119" cy="1049119"/>
          </a:xfrm>
          <a:prstGeom prst="rect">
            <a:avLst/>
          </a:prstGeom>
        </p:spPr>
      </p:pic>
      <p:sp>
        <p:nvSpPr>
          <p:cNvPr id="3085" name="Title 1">
            <a:extLst>
              <a:ext uri="{FF2B5EF4-FFF2-40B4-BE49-F238E27FC236}">
                <a16:creationId xmlns:a16="http://schemas.microsoft.com/office/drawing/2014/main" id="{233A99EF-434A-4BEE-B1AE-26802A822D10}"/>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r>
              <a:rPr lang="en-US" sz="6000" dirty="0">
                <a:solidFill>
                  <a:srgbClr val="595959"/>
                </a:solidFill>
                <a:latin typeface="The Hand Black" panose="03070902030502020204" pitchFamily="66" charset="0"/>
              </a:rPr>
              <a:t>Catering </a:t>
            </a:r>
            <a:endParaRPr lang="en-GB" sz="6000" dirty="0">
              <a:solidFill>
                <a:srgbClr val="595959"/>
              </a:solidFill>
              <a:latin typeface="The Hand Black" panose="03070902030502020204" pitchFamily="66" charset="0"/>
            </a:endParaRPr>
          </a:p>
        </p:txBody>
      </p:sp>
      <p:pic>
        <p:nvPicPr>
          <p:cNvPr id="3" name="Picture 2" descr="A close up of food&#10;&#10;Description automatically generated">
            <a:extLst>
              <a:ext uri="{FF2B5EF4-FFF2-40B4-BE49-F238E27FC236}">
                <a16:creationId xmlns:a16="http://schemas.microsoft.com/office/drawing/2014/main" id="{C7C39C72-F162-7668-F3A0-824611064E47}"/>
              </a:ext>
            </a:extLst>
          </p:cNvPr>
          <p:cNvPicPr>
            <a:picLocks noChangeAspect="1"/>
          </p:cNvPicPr>
          <p:nvPr/>
        </p:nvPicPr>
        <p:blipFill>
          <a:blip r:embed="rId7"/>
          <a:stretch>
            <a:fillRect/>
          </a:stretch>
        </p:blipFill>
        <p:spPr>
          <a:xfrm rot="5400000">
            <a:off x="9061859" y="1343880"/>
            <a:ext cx="3209828" cy="2407371"/>
          </a:xfrm>
          <a:prstGeom prst="rect">
            <a:avLst/>
          </a:prstGeom>
        </p:spPr>
      </p:pic>
    </p:spTree>
    <p:extLst>
      <p:ext uri="{BB962C8B-B14F-4D97-AF65-F5344CB8AC3E}">
        <p14:creationId xmlns:p14="http://schemas.microsoft.com/office/powerpoint/2010/main" val="79742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582AF561-2D9D-4CC9-9952-4ABBAC9878A7}"/>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0992F0F4-F1F0-4A19-AA38-7616348FBBCF}"/>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FAD6CCDE-FA51-4E22-82FC-1A12ED5B05D3}"/>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74" name="TextBox 3073">
            <a:extLst>
              <a:ext uri="{FF2B5EF4-FFF2-40B4-BE49-F238E27FC236}">
                <a16:creationId xmlns:a16="http://schemas.microsoft.com/office/drawing/2014/main" id="{2EBE1D95-72A0-40C7-89A9-0C2C4F650D90}"/>
              </a:ext>
            </a:extLst>
          </p:cNvPr>
          <p:cNvSpPr txBox="1"/>
          <p:nvPr/>
        </p:nvSpPr>
        <p:spPr>
          <a:xfrm>
            <a:off x="1607053" y="1288202"/>
            <a:ext cx="9205410" cy="5037982"/>
          </a:xfrm>
          <a:prstGeom prst="rect">
            <a:avLst/>
          </a:prstGeom>
          <a:noFill/>
        </p:spPr>
        <p:txBody>
          <a:bodyPr wrap="square" rtlCol="0">
            <a:spAutoFit/>
          </a:bodyPr>
          <a:lstStyle/>
          <a:p>
            <a:pPr marL="285750" indent="-285750" fontAlgn="base">
              <a:lnSpc>
                <a:spcPct val="107000"/>
              </a:lnSpc>
              <a:spcAft>
                <a:spcPts val="800"/>
              </a:spcAft>
              <a:buFont typeface="Arial" panose="020B0604020202020204" pitchFamily="34" charset="0"/>
              <a:buChar char="•"/>
            </a:pPr>
            <a:r>
              <a:rPr lang="en-GB" sz="2800" dirty="0">
                <a:solidFill>
                  <a:schemeClr val="tx2"/>
                </a:solidFill>
                <a:effectLst/>
                <a:latin typeface="The Hand Black" panose="03070902030502020204" pitchFamily="66" charset="0"/>
                <a:ea typeface="Verdana" panose="020B0604030504040204" pitchFamily="34" charset="0"/>
              </a:rPr>
              <a:t>Some children will sleep in bell tents – these sleep 6-8 children</a:t>
            </a:r>
          </a:p>
          <a:p>
            <a:pPr marL="285750" indent="-285750" fontAlgn="base">
              <a:lnSpc>
                <a:spcPct val="107000"/>
              </a:lnSpc>
              <a:spcAft>
                <a:spcPts val="800"/>
              </a:spcAft>
              <a:buFont typeface="Arial" panose="020B0604020202020204" pitchFamily="34" charset="0"/>
              <a:buChar char="•"/>
            </a:pPr>
            <a:endParaRPr lang="en-GB" sz="2800" dirty="0">
              <a:solidFill>
                <a:schemeClr val="tx2"/>
              </a:solidFill>
              <a:effectLst/>
              <a:latin typeface="The Hand Black" panose="03070902030502020204" pitchFamily="66" charset="0"/>
              <a:ea typeface="Verdana" panose="020B0604030504040204" pitchFamily="34" charset="0"/>
            </a:endParaRPr>
          </a:p>
          <a:p>
            <a:pPr marL="285750" indent="-285750" fontAlgn="base">
              <a:lnSpc>
                <a:spcPct val="107000"/>
              </a:lnSpc>
              <a:spcAft>
                <a:spcPts val="800"/>
              </a:spcAft>
              <a:buFont typeface="Arial" panose="020B0604020202020204" pitchFamily="34" charset="0"/>
              <a:buChar char="•"/>
            </a:pPr>
            <a:r>
              <a:rPr lang="en-GB" sz="2800" dirty="0">
                <a:solidFill>
                  <a:schemeClr val="tx2"/>
                </a:solidFill>
                <a:effectLst/>
                <a:latin typeface="The Hand Black" panose="03070902030502020204" pitchFamily="66" charset="0"/>
                <a:ea typeface="Verdana" panose="020B0604030504040204" pitchFamily="34" charset="0"/>
              </a:rPr>
              <a:t>Some children will sleep in the Log Cabin where rooms range from 4 -11 beds. </a:t>
            </a:r>
          </a:p>
          <a:p>
            <a:pPr marL="285750" indent="-285750" fontAlgn="base">
              <a:lnSpc>
                <a:spcPct val="107000"/>
              </a:lnSpc>
              <a:spcAft>
                <a:spcPts val="800"/>
              </a:spcAft>
              <a:buFont typeface="Arial" panose="020B0604020202020204" pitchFamily="34" charset="0"/>
              <a:buChar char="•"/>
            </a:pPr>
            <a:endParaRPr lang="en-GB" sz="2800" dirty="0">
              <a:solidFill>
                <a:schemeClr val="tx2"/>
              </a:solidFill>
              <a:latin typeface="The Hand Black" panose="03070902030502020204" pitchFamily="66" charset="0"/>
              <a:ea typeface="Verdana" panose="020B0604030504040204" pitchFamily="34" charset="0"/>
            </a:endParaRPr>
          </a:p>
          <a:p>
            <a:pPr marL="285750" indent="-285750" fontAlgn="base">
              <a:lnSpc>
                <a:spcPct val="107000"/>
              </a:lnSpc>
              <a:spcAft>
                <a:spcPts val="800"/>
              </a:spcAft>
              <a:buFont typeface="Arial" panose="020B0604020202020204" pitchFamily="34" charset="0"/>
              <a:buChar char="•"/>
            </a:pPr>
            <a:r>
              <a:rPr lang="en-GB" sz="2800" dirty="0">
                <a:solidFill>
                  <a:schemeClr val="tx2"/>
                </a:solidFill>
                <a:effectLst/>
                <a:latin typeface="The Hand Black" panose="03070902030502020204" pitchFamily="66" charset="0"/>
                <a:ea typeface="Verdana" panose="020B0604030504040204" pitchFamily="34" charset="0"/>
              </a:rPr>
              <a:t>Everyone needs a SLEEPING BAG and a PILLOW </a:t>
            </a:r>
          </a:p>
          <a:p>
            <a:pPr marL="285750" indent="-285750" fontAlgn="base">
              <a:lnSpc>
                <a:spcPct val="107000"/>
              </a:lnSpc>
              <a:spcAft>
                <a:spcPts val="800"/>
              </a:spcAft>
              <a:buFont typeface="Arial" panose="020B0604020202020204" pitchFamily="34" charset="0"/>
              <a:buChar char="•"/>
            </a:pPr>
            <a:endParaRPr lang="en-GB" sz="2800" dirty="0">
              <a:solidFill>
                <a:schemeClr val="tx2"/>
              </a:solidFill>
              <a:latin typeface="The Hand Black" panose="03070902030502020204" pitchFamily="66" charset="0"/>
              <a:ea typeface="Verdana" panose="020B0604030504040204" pitchFamily="34" charset="0"/>
            </a:endParaRPr>
          </a:p>
          <a:p>
            <a:pPr marL="285750" indent="-285750" fontAlgn="base">
              <a:lnSpc>
                <a:spcPct val="107000"/>
              </a:lnSpc>
              <a:spcAft>
                <a:spcPts val="800"/>
              </a:spcAft>
              <a:buFont typeface="Arial" panose="020B0604020202020204" pitchFamily="34" charset="0"/>
              <a:buChar char="•"/>
            </a:pPr>
            <a:r>
              <a:rPr lang="en-GB" sz="2800" dirty="0">
                <a:solidFill>
                  <a:schemeClr val="tx2"/>
                </a:solidFill>
                <a:effectLst/>
                <a:latin typeface="The Hand Black" panose="03070902030502020204" pitchFamily="66" charset="0"/>
                <a:ea typeface="Verdana" panose="020B0604030504040204" pitchFamily="34" charset="0"/>
              </a:rPr>
              <a:t>If you are in the tents, you will also need a ROLL MAT</a:t>
            </a:r>
          </a:p>
          <a:p>
            <a:pPr marL="285750" indent="-285750" fontAlgn="base">
              <a:lnSpc>
                <a:spcPct val="107000"/>
              </a:lnSpc>
              <a:spcAft>
                <a:spcPts val="800"/>
              </a:spcAft>
              <a:buFont typeface="Arial" panose="020B0604020202020204" pitchFamily="34" charset="0"/>
              <a:buChar char="•"/>
            </a:pPr>
            <a:endParaRPr lang="en-GB" sz="2800" dirty="0">
              <a:solidFill>
                <a:schemeClr val="tx2"/>
              </a:solidFill>
              <a:latin typeface="The Hand Black" panose="03070902030502020204" pitchFamily="66" charset="0"/>
              <a:ea typeface="Verdana" panose="020B0604030504040204" pitchFamily="34" charset="0"/>
            </a:endParaRPr>
          </a:p>
          <a:p>
            <a:pPr marL="285750" indent="-285750" fontAlgn="base">
              <a:lnSpc>
                <a:spcPct val="107000"/>
              </a:lnSpc>
              <a:spcAft>
                <a:spcPts val="800"/>
              </a:spcAft>
              <a:buFont typeface="Arial" panose="020B0604020202020204" pitchFamily="34" charset="0"/>
              <a:buChar char="•"/>
            </a:pPr>
            <a:r>
              <a:rPr lang="en-GB" sz="2800" dirty="0">
                <a:solidFill>
                  <a:schemeClr val="tx2"/>
                </a:solidFill>
                <a:effectLst/>
                <a:latin typeface="The Hand Black" panose="03070902030502020204" pitchFamily="66" charset="0"/>
                <a:ea typeface="Verdana" panose="020B0604030504040204" pitchFamily="34" charset="0"/>
              </a:rPr>
              <a:t>Apart from the bedding, EVERYTHING must fit in ONE BAG! </a:t>
            </a:r>
          </a:p>
        </p:txBody>
      </p:sp>
      <p:sp>
        <p:nvSpPr>
          <p:cNvPr id="3085" name="Title 1">
            <a:extLst>
              <a:ext uri="{FF2B5EF4-FFF2-40B4-BE49-F238E27FC236}">
                <a16:creationId xmlns:a16="http://schemas.microsoft.com/office/drawing/2014/main" id="{233A99EF-434A-4BEE-B1AE-26802A822D10}"/>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r>
              <a:rPr lang="en-US" sz="6000" dirty="0">
                <a:solidFill>
                  <a:srgbClr val="595959"/>
                </a:solidFill>
                <a:latin typeface="The Hand Black" panose="03070902030502020204" pitchFamily="66" charset="0"/>
              </a:rPr>
              <a:t>SLEEPING </a:t>
            </a:r>
            <a:endParaRPr lang="en-GB" sz="6000" dirty="0">
              <a:solidFill>
                <a:srgbClr val="595959"/>
              </a:solidFill>
              <a:latin typeface="The Hand Black" panose="03070902030502020204" pitchFamily="66" charset="0"/>
            </a:endParaRPr>
          </a:p>
        </p:txBody>
      </p:sp>
      <p:pic>
        <p:nvPicPr>
          <p:cNvPr id="4" name="Picture 3">
            <a:extLst>
              <a:ext uri="{FF2B5EF4-FFF2-40B4-BE49-F238E27FC236}">
                <a16:creationId xmlns:a16="http://schemas.microsoft.com/office/drawing/2014/main" id="{AC8A9E14-EAC6-4F33-8A19-285CBB075F89}"/>
              </a:ext>
            </a:extLst>
          </p:cNvPr>
          <p:cNvPicPr>
            <a:picLocks noChangeAspect="1"/>
          </p:cNvPicPr>
          <p:nvPr/>
        </p:nvPicPr>
        <p:blipFill>
          <a:blip r:embed="rId6"/>
          <a:stretch>
            <a:fillRect/>
          </a:stretch>
        </p:blipFill>
        <p:spPr>
          <a:xfrm>
            <a:off x="9027319" y="198118"/>
            <a:ext cx="2700337" cy="2025253"/>
          </a:xfrm>
          <a:prstGeom prst="rect">
            <a:avLst/>
          </a:prstGeom>
        </p:spPr>
      </p:pic>
      <p:pic>
        <p:nvPicPr>
          <p:cNvPr id="5" name="Picture 4">
            <a:extLst>
              <a:ext uri="{FF2B5EF4-FFF2-40B4-BE49-F238E27FC236}">
                <a16:creationId xmlns:a16="http://schemas.microsoft.com/office/drawing/2014/main" id="{9210BD0F-D0CD-4071-9C67-7AAC8576624F}"/>
              </a:ext>
            </a:extLst>
          </p:cNvPr>
          <p:cNvPicPr>
            <a:picLocks noChangeAspect="1"/>
          </p:cNvPicPr>
          <p:nvPr/>
        </p:nvPicPr>
        <p:blipFill>
          <a:blip r:embed="rId7"/>
          <a:stretch>
            <a:fillRect/>
          </a:stretch>
        </p:blipFill>
        <p:spPr>
          <a:xfrm>
            <a:off x="8141758" y="3807193"/>
            <a:ext cx="3677708" cy="2067468"/>
          </a:xfrm>
          <a:prstGeom prst="rect">
            <a:avLst/>
          </a:prstGeom>
        </p:spPr>
      </p:pic>
    </p:spTree>
    <p:extLst>
      <p:ext uri="{BB962C8B-B14F-4D97-AF65-F5344CB8AC3E}">
        <p14:creationId xmlns:p14="http://schemas.microsoft.com/office/powerpoint/2010/main" val="3422113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973DE92E-5CCE-3309-F443-7B31F8B84230}"/>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D59AE35C-3C32-4571-348B-10BA3756E97D}"/>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67377BCE-5002-98C4-8D13-AB3360396473}"/>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AF8A3431-2204-A74A-5C48-5EDD6068820F}"/>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74" name="TextBox 3073">
            <a:extLst>
              <a:ext uri="{FF2B5EF4-FFF2-40B4-BE49-F238E27FC236}">
                <a16:creationId xmlns:a16="http://schemas.microsoft.com/office/drawing/2014/main" id="{7FF1BB23-A7B0-3567-6B37-C9EA712D36B1}"/>
              </a:ext>
            </a:extLst>
          </p:cNvPr>
          <p:cNvSpPr txBox="1"/>
          <p:nvPr/>
        </p:nvSpPr>
        <p:spPr>
          <a:xfrm>
            <a:off x="527790" y="1742559"/>
            <a:ext cx="6431809" cy="4214552"/>
          </a:xfrm>
          <a:prstGeom prst="rect">
            <a:avLst/>
          </a:prstGeom>
          <a:noFill/>
        </p:spPr>
        <p:txBody>
          <a:bodyPr wrap="square" rtlCol="0">
            <a:spAutoFit/>
          </a:bodyPr>
          <a:lstStyle/>
          <a:p>
            <a:pPr lvl="0" fontAlgn="base">
              <a:lnSpc>
                <a:spcPct val="107000"/>
              </a:lnSpc>
              <a:spcAft>
                <a:spcPts val="800"/>
              </a:spcAft>
            </a:pPr>
            <a:r>
              <a:rPr lang="en-GB" sz="4000" dirty="0">
                <a:solidFill>
                  <a:schemeClr val="tx2">
                    <a:lumMod val="75000"/>
                  </a:schemeClr>
                </a:solidFill>
                <a:effectLst/>
                <a:latin typeface="The Hand Black" panose="03070902030502020204" pitchFamily="66" charset="0"/>
                <a:ea typeface="Verdana" panose="020B0604030504040204" pitchFamily="34" charset="0"/>
              </a:rPr>
              <a:t>Schools are required to gain consent from parents and carers to participate in our adventurous activities. </a:t>
            </a:r>
          </a:p>
          <a:p>
            <a:pPr lvl="0" fontAlgn="base">
              <a:lnSpc>
                <a:spcPct val="107000"/>
              </a:lnSpc>
              <a:spcAft>
                <a:spcPts val="800"/>
              </a:spcAft>
            </a:pPr>
            <a:r>
              <a:rPr lang="en-GB" sz="4000" dirty="0">
                <a:solidFill>
                  <a:schemeClr val="tx2">
                    <a:lumMod val="75000"/>
                  </a:schemeClr>
                </a:solidFill>
                <a:latin typeface="The Hand Black" panose="03070902030502020204" pitchFamily="66" charset="0"/>
                <a:ea typeface="Verdana" panose="020B0604030504040204" pitchFamily="34" charset="0"/>
              </a:rPr>
              <a:t>This is a statutory requirement.</a:t>
            </a:r>
          </a:p>
          <a:p>
            <a:pPr lvl="0" fontAlgn="base">
              <a:lnSpc>
                <a:spcPct val="107000"/>
              </a:lnSpc>
              <a:spcAft>
                <a:spcPts val="800"/>
              </a:spcAft>
            </a:pPr>
            <a:r>
              <a:rPr lang="en-GB" sz="4000" dirty="0">
                <a:solidFill>
                  <a:schemeClr val="tx2">
                    <a:lumMod val="75000"/>
                  </a:schemeClr>
                </a:solidFill>
                <a:latin typeface="The Hand Black" panose="03070902030502020204" pitchFamily="66" charset="0"/>
                <a:ea typeface="Verdana" panose="020B0604030504040204" pitchFamily="34" charset="0"/>
              </a:rPr>
              <a:t>Schools then give consent to </a:t>
            </a:r>
            <a:r>
              <a:rPr lang="en-GB" sz="4000" dirty="0" err="1">
                <a:solidFill>
                  <a:schemeClr val="tx2">
                    <a:lumMod val="75000"/>
                  </a:schemeClr>
                </a:solidFill>
                <a:latin typeface="The Hand Black" panose="03070902030502020204" pitchFamily="66" charset="0"/>
                <a:ea typeface="Verdana" panose="020B0604030504040204" pitchFamily="34" charset="0"/>
              </a:rPr>
              <a:t>Cobnor</a:t>
            </a:r>
            <a:r>
              <a:rPr lang="en-GB" sz="4000" dirty="0">
                <a:solidFill>
                  <a:schemeClr val="tx2">
                    <a:lumMod val="75000"/>
                  </a:schemeClr>
                </a:solidFill>
                <a:latin typeface="The Hand Black" panose="03070902030502020204" pitchFamily="66" charset="0"/>
                <a:ea typeface="Verdana" panose="020B0604030504040204" pitchFamily="34" charset="0"/>
              </a:rPr>
              <a:t> on behalf of parents.</a:t>
            </a:r>
          </a:p>
        </p:txBody>
      </p:sp>
      <p:sp>
        <p:nvSpPr>
          <p:cNvPr id="3085" name="Title 1">
            <a:extLst>
              <a:ext uri="{FF2B5EF4-FFF2-40B4-BE49-F238E27FC236}">
                <a16:creationId xmlns:a16="http://schemas.microsoft.com/office/drawing/2014/main" id="{B3ADFE24-A99A-B7D2-9085-03B9AE095107}"/>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r>
              <a:rPr lang="en-US" sz="6000" dirty="0">
                <a:solidFill>
                  <a:srgbClr val="595959"/>
                </a:solidFill>
                <a:latin typeface="The Hand Black" panose="03070902030502020204" pitchFamily="66" charset="0"/>
              </a:rPr>
              <a:t>CONSENT Forms </a:t>
            </a:r>
            <a:endParaRPr lang="en-GB" sz="6000" dirty="0">
              <a:solidFill>
                <a:srgbClr val="595959"/>
              </a:solidFill>
              <a:latin typeface="The Hand Black" panose="03070902030502020204" pitchFamily="66" charset="0"/>
            </a:endParaRPr>
          </a:p>
        </p:txBody>
      </p:sp>
    </p:spTree>
    <p:extLst>
      <p:ext uri="{BB962C8B-B14F-4D97-AF65-F5344CB8AC3E}">
        <p14:creationId xmlns:p14="http://schemas.microsoft.com/office/powerpoint/2010/main" val="947236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973DE92E-5CCE-3309-F443-7B31F8B84230}"/>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D59AE35C-3C32-4571-348B-10BA3756E97D}"/>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67377BCE-5002-98C4-8D13-AB3360396473}"/>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AF8A3431-2204-A74A-5C48-5EDD6068820F}"/>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74" name="TextBox 3073">
            <a:extLst>
              <a:ext uri="{FF2B5EF4-FFF2-40B4-BE49-F238E27FC236}">
                <a16:creationId xmlns:a16="http://schemas.microsoft.com/office/drawing/2014/main" id="{7FF1BB23-A7B0-3567-6B37-C9EA712D36B1}"/>
              </a:ext>
            </a:extLst>
          </p:cNvPr>
          <p:cNvSpPr txBox="1"/>
          <p:nvPr/>
        </p:nvSpPr>
        <p:spPr>
          <a:xfrm>
            <a:off x="514112" y="1194457"/>
            <a:ext cx="11150097" cy="5883790"/>
          </a:xfrm>
          <a:prstGeom prst="rect">
            <a:avLst/>
          </a:prstGeom>
          <a:noFill/>
        </p:spPr>
        <p:txBody>
          <a:bodyPr wrap="square" rtlCol="0">
            <a:spAutoFit/>
          </a:bodyPr>
          <a:lstStyle/>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effectLst/>
                <a:latin typeface="Verdana" panose="020B0604030504040204" pitchFamily="34" charset="0"/>
                <a:ea typeface="Verdana" panose="020B0604030504040204" pitchFamily="34" charset="0"/>
              </a:rPr>
              <a:t>When you agree to the trip on Google Docs,</a:t>
            </a:r>
            <a:r>
              <a:rPr lang="en-GB" sz="2000" dirty="0">
                <a:solidFill>
                  <a:schemeClr val="tx2">
                    <a:lumMod val="75000"/>
                  </a:schemeClr>
                </a:solidFill>
                <a:latin typeface="Verdana" panose="020B0604030504040204" pitchFamily="34" charset="0"/>
                <a:ea typeface="Verdana" panose="020B0604030504040204" pitchFamily="34" charset="0"/>
              </a:rPr>
              <a:t> you agree to the terms of the contract with the school. Please speak to Miss Fernandes or Ms Wayman if you would like any support. </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The deadline for responding to this link is </a:t>
            </a:r>
            <a:r>
              <a:rPr lang="en-GB" sz="2000" b="1" dirty="0">
                <a:solidFill>
                  <a:schemeClr val="tx2">
                    <a:lumMod val="75000"/>
                  </a:schemeClr>
                </a:solidFill>
                <a:latin typeface="Verdana" panose="020B0604030504040204" pitchFamily="34" charset="0"/>
                <a:ea typeface="Verdana" panose="020B0604030504040204" pitchFamily="34" charset="0"/>
              </a:rPr>
              <a:t>Monday 13</a:t>
            </a:r>
            <a:r>
              <a:rPr lang="en-GB" sz="2000" b="1" baseline="30000" dirty="0">
                <a:solidFill>
                  <a:schemeClr val="tx2">
                    <a:lumMod val="75000"/>
                  </a:schemeClr>
                </a:solidFill>
                <a:latin typeface="Verdana" panose="020B0604030504040204" pitchFamily="34" charset="0"/>
                <a:ea typeface="Verdana" panose="020B0604030504040204" pitchFamily="34" charset="0"/>
              </a:rPr>
              <a:t>th</a:t>
            </a:r>
            <a:r>
              <a:rPr lang="en-GB" sz="2000" b="1" dirty="0">
                <a:solidFill>
                  <a:schemeClr val="tx2">
                    <a:lumMod val="75000"/>
                  </a:schemeClr>
                </a:solidFill>
                <a:latin typeface="Verdana" panose="020B0604030504040204" pitchFamily="34" charset="0"/>
                <a:ea typeface="Verdana" panose="020B0604030504040204" pitchFamily="34" charset="0"/>
              </a:rPr>
              <a:t> October. </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Families of children in receipt of the Pupil Premium Grant pay half the cost. </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There is a </a:t>
            </a:r>
            <a:r>
              <a:rPr lang="en-GB" sz="2000" b="1" dirty="0">
                <a:solidFill>
                  <a:schemeClr val="tx2">
                    <a:lumMod val="75000"/>
                  </a:schemeClr>
                </a:solidFill>
                <a:latin typeface="Verdana" panose="020B0604030504040204" pitchFamily="34" charset="0"/>
                <a:ea typeface="Verdana" panose="020B0604030504040204" pitchFamily="34" charset="0"/>
              </a:rPr>
              <a:t>25% deposit required by 31</a:t>
            </a:r>
            <a:r>
              <a:rPr lang="en-GB" sz="2000" b="1" baseline="30000" dirty="0">
                <a:solidFill>
                  <a:schemeClr val="tx2">
                    <a:lumMod val="75000"/>
                  </a:schemeClr>
                </a:solidFill>
                <a:latin typeface="Verdana" panose="020B0604030504040204" pitchFamily="34" charset="0"/>
                <a:ea typeface="Verdana" panose="020B0604030504040204" pitchFamily="34" charset="0"/>
              </a:rPr>
              <a:t>st</a:t>
            </a:r>
            <a:r>
              <a:rPr lang="en-GB" sz="2000" b="1" dirty="0">
                <a:solidFill>
                  <a:schemeClr val="tx2">
                    <a:lumMod val="75000"/>
                  </a:schemeClr>
                </a:solidFill>
                <a:latin typeface="Verdana" panose="020B0604030504040204" pitchFamily="34" charset="0"/>
                <a:ea typeface="Verdana" panose="020B0604030504040204" pitchFamily="34" charset="0"/>
              </a:rPr>
              <a:t> October.  </a:t>
            </a:r>
            <a:r>
              <a:rPr lang="en-GB" sz="2000" dirty="0">
                <a:solidFill>
                  <a:schemeClr val="tx2">
                    <a:lumMod val="75000"/>
                  </a:schemeClr>
                </a:solidFill>
                <a:latin typeface="Verdana" panose="020B0604030504040204" pitchFamily="34" charset="0"/>
                <a:ea typeface="Verdana" panose="020B0604030504040204" pitchFamily="34" charset="0"/>
              </a:rPr>
              <a:t>You can pay the full amount in small instalments. This is through Magic Booking.</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The total amount needs to be paid by </a:t>
            </a:r>
            <a:r>
              <a:rPr lang="en-GB" sz="2000" b="1" dirty="0">
                <a:solidFill>
                  <a:schemeClr val="tx2">
                    <a:lumMod val="75000"/>
                  </a:schemeClr>
                </a:solidFill>
                <a:latin typeface="Verdana" panose="020B0604030504040204" pitchFamily="34" charset="0"/>
                <a:ea typeface="Verdana" panose="020B0604030504040204" pitchFamily="34" charset="0"/>
              </a:rPr>
              <a:t>April 13</a:t>
            </a:r>
            <a:r>
              <a:rPr lang="en-GB" sz="2000" b="1" baseline="30000" dirty="0">
                <a:solidFill>
                  <a:schemeClr val="tx2">
                    <a:lumMod val="75000"/>
                  </a:schemeClr>
                </a:solidFill>
                <a:latin typeface="Verdana" panose="020B0604030504040204" pitchFamily="34" charset="0"/>
                <a:ea typeface="Verdana" panose="020B0604030504040204" pitchFamily="34" charset="0"/>
              </a:rPr>
              <a:t>th</a:t>
            </a:r>
            <a:r>
              <a:rPr lang="en-GB" sz="2000" b="1" dirty="0">
                <a:solidFill>
                  <a:schemeClr val="tx2">
                    <a:lumMod val="75000"/>
                  </a:schemeClr>
                </a:solidFill>
                <a:latin typeface="Verdana" panose="020B0604030504040204" pitchFamily="34" charset="0"/>
                <a:ea typeface="Verdana" panose="020B0604030504040204" pitchFamily="34" charset="0"/>
              </a:rPr>
              <a:t> 2026.</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You agree to abide by the school’s decisions regarding groups and activities whilst children are on the trip.</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You agree to abide by all the school rules regarding electronic devices and extra food whilst the children are on the trip. </a:t>
            </a:r>
          </a:p>
          <a:p>
            <a:pPr marL="342900" lvl="0" indent="-342900" fontAlgn="base">
              <a:lnSpc>
                <a:spcPct val="107000"/>
              </a:lnSpc>
              <a:spcAft>
                <a:spcPts val="800"/>
              </a:spcAft>
              <a:buFont typeface="Arial" panose="020B0604020202020204" pitchFamily="34" charset="0"/>
              <a:buChar char="•"/>
            </a:pPr>
            <a:r>
              <a:rPr lang="en-GB" sz="2000" dirty="0">
                <a:solidFill>
                  <a:schemeClr val="tx2">
                    <a:lumMod val="75000"/>
                  </a:schemeClr>
                </a:solidFill>
                <a:latin typeface="Verdana" panose="020B0604030504040204" pitchFamily="34" charset="0"/>
                <a:ea typeface="Verdana" panose="020B0604030504040204" pitchFamily="34" charset="0"/>
              </a:rPr>
              <a:t>If you pull your child out of the trip, you will only be entitled to the same reimbursement that the school is offered by CACT. </a:t>
            </a:r>
          </a:p>
          <a:p>
            <a:pPr lvl="0" fontAlgn="base">
              <a:lnSpc>
                <a:spcPct val="107000"/>
              </a:lnSpc>
              <a:spcAft>
                <a:spcPts val="800"/>
              </a:spcAft>
            </a:pPr>
            <a:endParaRPr lang="en-GB" sz="2400" dirty="0">
              <a:solidFill>
                <a:schemeClr val="tx2">
                  <a:lumMod val="75000"/>
                </a:schemeClr>
              </a:solidFill>
              <a:effectLst/>
              <a:latin typeface="Verdana" panose="020B0604030504040204" pitchFamily="34" charset="0"/>
              <a:ea typeface="Verdana" panose="020B0604030504040204" pitchFamily="34" charset="0"/>
            </a:endParaRPr>
          </a:p>
        </p:txBody>
      </p:sp>
      <p:sp>
        <p:nvSpPr>
          <p:cNvPr id="3085" name="Title 1">
            <a:extLst>
              <a:ext uri="{FF2B5EF4-FFF2-40B4-BE49-F238E27FC236}">
                <a16:creationId xmlns:a16="http://schemas.microsoft.com/office/drawing/2014/main" id="{B3ADFE24-A99A-B7D2-9085-03B9AE095107}"/>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r>
              <a:rPr lang="en-US" sz="6000" dirty="0">
                <a:solidFill>
                  <a:srgbClr val="595959"/>
                </a:solidFill>
                <a:latin typeface="The Hand Black" panose="03070902030502020204" pitchFamily="66" charset="0"/>
              </a:rPr>
              <a:t>Your Commitment </a:t>
            </a:r>
            <a:endParaRPr lang="en-GB" sz="6000" dirty="0">
              <a:solidFill>
                <a:srgbClr val="595959"/>
              </a:solidFill>
              <a:latin typeface="The Hand Black" panose="03070902030502020204" pitchFamily="66" charset="0"/>
            </a:endParaRPr>
          </a:p>
        </p:txBody>
      </p:sp>
    </p:spTree>
    <p:extLst>
      <p:ext uri="{BB962C8B-B14F-4D97-AF65-F5344CB8AC3E}">
        <p14:creationId xmlns:p14="http://schemas.microsoft.com/office/powerpoint/2010/main" val="671246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2F996D8A-878E-760C-BCBD-96728D4DED67}"/>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7167714A-2AC7-34B0-378B-9DC46E9CAB21}"/>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88543BC3-C9F1-A088-D91D-A17ED79708F0}"/>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1A94F59F-6F13-8D17-CBCF-A2C9EA990FEA}"/>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3085" name="Title 1">
            <a:extLst>
              <a:ext uri="{FF2B5EF4-FFF2-40B4-BE49-F238E27FC236}">
                <a16:creationId xmlns:a16="http://schemas.microsoft.com/office/drawing/2014/main" id="{97EA1966-C431-FAE2-7B60-46BEF309DC6B}"/>
              </a:ext>
            </a:extLst>
          </p:cNvPr>
          <p:cNvSpPr txBox="1">
            <a:spLocks/>
          </p:cNvSpPr>
          <p:nvPr/>
        </p:nvSpPr>
        <p:spPr>
          <a:xfrm>
            <a:off x="784113" y="404636"/>
            <a:ext cx="10893775" cy="883566"/>
          </a:xfrm>
          <a:prstGeom prst="rect">
            <a:avLst/>
          </a:prstGeom>
        </p:spPr>
        <p:txBody>
          <a:bodyPr vert="horz" lIns="91440" tIns="45720" rIns="91440" bIns="45720" rtlCol="0" anchor="ctr">
            <a:normAutofit fontScale="52500" lnSpcReduction="20000"/>
          </a:bodyPr>
          <a:lstStyle>
            <a:lvl1pPr algn="ctr" defTabSz="914400" rtl="0" eaLnBrk="1" latinLnBrk="0" hangingPunct="1">
              <a:lnSpc>
                <a:spcPct val="90000"/>
              </a:lnSpc>
              <a:spcBef>
                <a:spcPct val="0"/>
              </a:spcBef>
              <a:buNone/>
              <a:defRPr sz="4400" kern="1200" cap="all" spc="300" baseline="0">
                <a:solidFill>
                  <a:schemeClr val="tx1">
                    <a:lumMod val="65000"/>
                    <a:lumOff val="35000"/>
                  </a:schemeClr>
                </a:solidFill>
                <a:latin typeface="+mj-lt"/>
                <a:ea typeface="+mj-ea"/>
                <a:cs typeface="Quire Sans" panose="020B0502040400020003" pitchFamily="34" charset="0"/>
              </a:defRPr>
            </a:lvl1pPr>
          </a:lstStyle>
          <a:p>
            <a:pPr algn="l"/>
            <a:endParaRPr lang="en-US" sz="6000" dirty="0">
              <a:solidFill>
                <a:srgbClr val="595959"/>
              </a:solidFill>
              <a:latin typeface="The Hand Black" panose="03070902030502020204" pitchFamily="66" charset="0"/>
            </a:endParaRPr>
          </a:p>
          <a:p>
            <a:pPr algn="l"/>
            <a:r>
              <a:rPr lang="en-US" sz="8000" dirty="0">
                <a:solidFill>
                  <a:srgbClr val="595959"/>
                </a:solidFill>
                <a:latin typeface="The Hand Black" panose="03070902030502020204" pitchFamily="66" charset="0"/>
              </a:rPr>
              <a:t>DATES and Costs</a:t>
            </a:r>
          </a:p>
          <a:p>
            <a:pPr algn="l"/>
            <a:endParaRPr lang="en-GB" sz="6000" dirty="0">
              <a:solidFill>
                <a:srgbClr val="595959"/>
              </a:solidFill>
              <a:latin typeface="The Hand Black" panose="03070902030502020204" pitchFamily="66" charset="0"/>
            </a:endParaRPr>
          </a:p>
        </p:txBody>
      </p:sp>
      <p:sp>
        <p:nvSpPr>
          <p:cNvPr id="5" name="Rectangle 1">
            <a:extLst>
              <a:ext uri="{FF2B5EF4-FFF2-40B4-BE49-F238E27FC236}">
                <a16:creationId xmlns:a16="http://schemas.microsoft.com/office/drawing/2014/main" id="{FA1D52A1-5BAB-9A98-B182-BF76199758F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2">
            <a:extLst>
              <a:ext uri="{FF2B5EF4-FFF2-40B4-BE49-F238E27FC236}">
                <a16:creationId xmlns:a16="http://schemas.microsoft.com/office/drawing/2014/main" id="{0547C621-DE19-FA8B-2E5F-D8A863D1535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TextBox 2">
            <a:extLst>
              <a:ext uri="{FF2B5EF4-FFF2-40B4-BE49-F238E27FC236}">
                <a16:creationId xmlns:a16="http://schemas.microsoft.com/office/drawing/2014/main" id="{9CA375F0-A5B4-4973-9CF2-CBDDF988C42E}"/>
              </a:ext>
            </a:extLst>
          </p:cNvPr>
          <p:cNvSpPr txBox="1"/>
          <p:nvPr/>
        </p:nvSpPr>
        <p:spPr>
          <a:xfrm>
            <a:off x="784113" y="1147323"/>
            <a:ext cx="10705154" cy="5139869"/>
          </a:xfrm>
          <a:prstGeom prst="rect">
            <a:avLst/>
          </a:prstGeom>
          <a:noFill/>
        </p:spPr>
        <p:txBody>
          <a:bodyPr wrap="square" rtlCol="0">
            <a:spAutoFit/>
          </a:bodyPr>
          <a:lstStyle/>
          <a:p>
            <a:r>
              <a:rPr lang="en-GB" sz="4400" u="sng" dirty="0" err="1">
                <a:solidFill>
                  <a:schemeClr val="tx2"/>
                </a:solidFill>
                <a:latin typeface="The Hand Black" panose="03070902030502020204" pitchFamily="66" charset="0"/>
              </a:rPr>
              <a:t>Yr</a:t>
            </a:r>
            <a:r>
              <a:rPr lang="en-GB" sz="4400" u="sng" dirty="0">
                <a:solidFill>
                  <a:schemeClr val="tx2"/>
                </a:solidFill>
                <a:latin typeface="The Hand Black" panose="03070902030502020204" pitchFamily="66" charset="0"/>
              </a:rPr>
              <a:t> 6</a:t>
            </a:r>
            <a:r>
              <a:rPr lang="en-GB" sz="4400" dirty="0">
                <a:solidFill>
                  <a:schemeClr val="tx2"/>
                </a:solidFill>
                <a:latin typeface="The Hand Black" panose="03070902030502020204" pitchFamily="66" charset="0"/>
              </a:rPr>
              <a:t> </a:t>
            </a:r>
          </a:p>
          <a:p>
            <a:r>
              <a:rPr lang="en-GB" sz="4400" dirty="0">
                <a:solidFill>
                  <a:schemeClr val="tx2"/>
                </a:solidFill>
                <a:latin typeface="The Hand Black" panose="03070902030502020204" pitchFamily="66" charset="0"/>
              </a:rPr>
              <a:t>Monday July 6</a:t>
            </a:r>
            <a:r>
              <a:rPr lang="en-GB" sz="4400" baseline="30000" dirty="0">
                <a:solidFill>
                  <a:schemeClr val="tx2"/>
                </a:solidFill>
                <a:latin typeface="The Hand Black" panose="03070902030502020204" pitchFamily="66" charset="0"/>
              </a:rPr>
              <a:t>th</a:t>
            </a:r>
            <a:r>
              <a:rPr lang="en-GB" sz="4400" dirty="0">
                <a:solidFill>
                  <a:schemeClr val="tx2"/>
                </a:solidFill>
                <a:latin typeface="The Hand Black" panose="03070902030502020204" pitchFamily="66" charset="0"/>
              </a:rPr>
              <a:t> – Wednesday July 8</a:t>
            </a:r>
            <a:r>
              <a:rPr lang="en-GB" sz="4400" baseline="30000" dirty="0">
                <a:solidFill>
                  <a:schemeClr val="tx2"/>
                </a:solidFill>
                <a:latin typeface="The Hand Black" panose="03070902030502020204" pitchFamily="66" charset="0"/>
              </a:rPr>
              <a:t>th</a:t>
            </a:r>
            <a:r>
              <a:rPr lang="en-GB" sz="4400" dirty="0">
                <a:solidFill>
                  <a:schemeClr val="tx2"/>
                </a:solidFill>
                <a:latin typeface="The Hand Black" panose="03070902030502020204" pitchFamily="66" charset="0"/>
              </a:rPr>
              <a:t> 2026</a:t>
            </a:r>
          </a:p>
          <a:p>
            <a:endParaRPr lang="en-GB" sz="4400" dirty="0">
              <a:solidFill>
                <a:schemeClr val="tx2"/>
              </a:solidFill>
              <a:latin typeface="The Hand Black" panose="03070902030502020204" pitchFamily="66" charset="0"/>
            </a:endParaRPr>
          </a:p>
          <a:p>
            <a:r>
              <a:rPr lang="en-GB" sz="4400" u="sng" dirty="0">
                <a:solidFill>
                  <a:schemeClr val="tx2"/>
                </a:solidFill>
                <a:latin typeface="The Hand Black" panose="03070902030502020204" pitchFamily="66" charset="0"/>
              </a:rPr>
              <a:t>Current </a:t>
            </a:r>
            <a:r>
              <a:rPr lang="en-GB" sz="4400" u="sng" dirty="0" err="1">
                <a:solidFill>
                  <a:schemeClr val="tx2"/>
                </a:solidFill>
                <a:latin typeface="The Hand Black" panose="03070902030502020204" pitchFamily="66" charset="0"/>
              </a:rPr>
              <a:t>Yr</a:t>
            </a:r>
            <a:r>
              <a:rPr lang="en-GB" sz="4400" u="sng" dirty="0">
                <a:solidFill>
                  <a:schemeClr val="tx2"/>
                </a:solidFill>
                <a:latin typeface="The Hand Black" panose="03070902030502020204" pitchFamily="66" charset="0"/>
              </a:rPr>
              <a:t> 5 proposal</a:t>
            </a:r>
          </a:p>
          <a:p>
            <a:r>
              <a:rPr lang="en-GB" sz="4400" dirty="0">
                <a:solidFill>
                  <a:schemeClr val="tx2"/>
                </a:solidFill>
                <a:latin typeface="The Hand Black" panose="03070902030502020204" pitchFamily="66" charset="0"/>
              </a:rPr>
              <a:t>Week beginning Sep 21</a:t>
            </a:r>
            <a:r>
              <a:rPr lang="en-GB" sz="4400" baseline="30000" dirty="0">
                <a:solidFill>
                  <a:schemeClr val="tx2"/>
                </a:solidFill>
                <a:latin typeface="The Hand Black" panose="03070902030502020204" pitchFamily="66" charset="0"/>
              </a:rPr>
              <a:t>st</a:t>
            </a:r>
            <a:r>
              <a:rPr lang="en-GB" sz="4400" dirty="0">
                <a:solidFill>
                  <a:schemeClr val="tx2"/>
                </a:solidFill>
                <a:latin typeface="The Hand Black" panose="03070902030502020204" pitchFamily="66" charset="0"/>
              </a:rPr>
              <a:t> 2026 – three days and two nights </a:t>
            </a:r>
          </a:p>
          <a:p>
            <a:endParaRPr lang="en-GB" sz="4400" dirty="0">
              <a:solidFill>
                <a:schemeClr val="tx2"/>
              </a:solidFill>
              <a:latin typeface="The Hand Black" panose="03070902030502020204" pitchFamily="66" charset="0"/>
            </a:endParaRPr>
          </a:p>
          <a:p>
            <a:r>
              <a:rPr lang="en-GB" sz="4400" dirty="0">
                <a:solidFill>
                  <a:schemeClr val="tx2"/>
                </a:solidFill>
                <a:latin typeface="The Hand Black" panose="03070902030502020204" pitchFamily="66" charset="0"/>
              </a:rPr>
              <a:t>£275.00 </a:t>
            </a:r>
            <a:r>
              <a:rPr lang="en-GB" sz="2000" dirty="0">
                <a:solidFill>
                  <a:schemeClr val="tx2"/>
                </a:solidFill>
                <a:latin typeface="The Hand Black" panose="03070902030502020204" pitchFamily="66" charset="0"/>
              </a:rPr>
              <a:t>Ability to pay is NOT a criterion – please speak to Ms Fernandes or Ms Wayman if you would like your child to go on the trip but need financial support for them to do so. Children in receipt of PPG funding pay half (£137.50)</a:t>
            </a:r>
          </a:p>
        </p:txBody>
      </p:sp>
    </p:spTree>
    <p:extLst>
      <p:ext uri="{BB962C8B-B14F-4D97-AF65-F5344CB8AC3E}">
        <p14:creationId xmlns:p14="http://schemas.microsoft.com/office/powerpoint/2010/main" val="1844820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26C4CB86-6EA8-B23D-474F-F2AD6CF2539B}"/>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4F0A3AA5-B559-9F2C-43B5-F51BF0F6DFC0}"/>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972D0326-6504-0CA4-AE65-C9AF560684B5}"/>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7F21E7D3-98BF-D2F2-96A1-279D55692C4C}"/>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endParaRPr>
          </a:p>
        </p:txBody>
      </p:sp>
      <p:sp>
        <p:nvSpPr>
          <p:cNvPr id="5" name="TextBox 4">
            <a:extLst>
              <a:ext uri="{FF2B5EF4-FFF2-40B4-BE49-F238E27FC236}">
                <a16:creationId xmlns:a16="http://schemas.microsoft.com/office/drawing/2014/main" id="{C1B9F8E4-1566-DE66-FDB8-5514F545EA38}"/>
              </a:ext>
            </a:extLst>
          </p:cNvPr>
          <p:cNvSpPr txBox="1"/>
          <p:nvPr/>
        </p:nvSpPr>
        <p:spPr>
          <a:xfrm>
            <a:off x="760284" y="-2"/>
            <a:ext cx="3749748" cy="1015663"/>
          </a:xfrm>
          <a:prstGeom prst="rect">
            <a:avLst/>
          </a:prstGeom>
          <a:noFill/>
        </p:spPr>
        <p:txBody>
          <a:bodyPr wrap="square" rtlCol="0">
            <a:spAutoFit/>
          </a:bodyPr>
          <a:lstStyle/>
          <a:p>
            <a:r>
              <a:rPr lang="en-US" sz="6000" b="1" dirty="0">
                <a:latin typeface="The Hand Black" panose="03070902030502020204" pitchFamily="66" charset="0"/>
              </a:rPr>
              <a:t>FAQ’s</a:t>
            </a:r>
            <a:r>
              <a:rPr lang="en-US" b="1" dirty="0">
                <a:latin typeface="The Hand Black" panose="03070902030502020204" pitchFamily="66" charset="0"/>
              </a:rPr>
              <a:t> </a:t>
            </a:r>
            <a:endParaRPr lang="en-GB" b="1" dirty="0">
              <a:latin typeface="The Hand Black" panose="03070902030502020204" pitchFamily="66" charset="0"/>
            </a:endParaRPr>
          </a:p>
        </p:txBody>
      </p:sp>
      <p:sp>
        <p:nvSpPr>
          <p:cNvPr id="6" name="TextBox 5">
            <a:extLst>
              <a:ext uri="{FF2B5EF4-FFF2-40B4-BE49-F238E27FC236}">
                <a16:creationId xmlns:a16="http://schemas.microsoft.com/office/drawing/2014/main" id="{64C1BEAA-2A0C-9C59-657F-B1B02DAFC26E}"/>
              </a:ext>
            </a:extLst>
          </p:cNvPr>
          <p:cNvSpPr txBox="1"/>
          <p:nvPr/>
        </p:nvSpPr>
        <p:spPr>
          <a:xfrm>
            <a:off x="489653" y="1632395"/>
            <a:ext cx="7156997" cy="4278094"/>
          </a:xfrm>
          <a:prstGeom prst="rect">
            <a:avLst/>
          </a:prstGeom>
          <a:noFill/>
        </p:spPr>
        <p:txBody>
          <a:bodyPr wrap="square" rtlCol="0">
            <a:spAutoFit/>
          </a:bodyPr>
          <a:lstStyle/>
          <a:p>
            <a:endParaRPr lang="en-GB" sz="1600" b="1"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b="1" dirty="0">
                <a:effectLst/>
                <a:latin typeface="Verdana" panose="020B0604030504040204" pitchFamily="34" charset="0"/>
                <a:ea typeface="Verdana" panose="020B0604030504040204" pitchFamily="34" charset="0"/>
                <a:cs typeface="Times New Roman" panose="02020603050405020304" pitchFamily="18" charset="0"/>
              </a:rPr>
              <a:t>What qualifications do </a:t>
            </a:r>
            <a:r>
              <a:rPr lang="en-GB" sz="1600" b="1" dirty="0" err="1">
                <a:effectLst/>
                <a:latin typeface="Verdana" panose="020B0604030504040204" pitchFamily="34" charset="0"/>
                <a:ea typeface="Verdana" panose="020B0604030504040204" pitchFamily="34" charset="0"/>
                <a:cs typeface="Times New Roman" panose="02020603050405020304" pitchFamily="18" charset="0"/>
              </a:rPr>
              <a:t>Cobnor</a:t>
            </a:r>
            <a:r>
              <a:rPr lang="en-GB" sz="1600" b="1" dirty="0">
                <a:effectLst/>
                <a:latin typeface="Verdana" panose="020B0604030504040204" pitchFamily="34" charset="0"/>
                <a:ea typeface="Verdana" panose="020B0604030504040204" pitchFamily="34" charset="0"/>
                <a:cs typeface="Times New Roman" panose="02020603050405020304" pitchFamily="18" charset="0"/>
              </a:rPr>
              <a:t> staff have? </a:t>
            </a:r>
            <a:endParaRPr lang="en-GB" sz="1600"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dirty="0">
                <a:effectLst/>
                <a:latin typeface="Verdana" panose="020B0604030504040204" pitchFamily="34" charset="0"/>
                <a:ea typeface="Verdana" panose="020B0604030504040204" pitchFamily="34" charset="0"/>
                <a:cs typeface="Times New Roman" panose="02020603050405020304" pitchFamily="18" charset="0"/>
              </a:rPr>
              <a:t>All staff are first aid trained, DBS checked and have specialist experience and national governing body qualifications. Most importantly, they are energetic and inspire </a:t>
            </a:r>
            <a:r>
              <a:rPr lang="en-GB" sz="1600" dirty="0">
                <a:latin typeface="Verdana" panose="020B0604030504040204" pitchFamily="34" charset="0"/>
                <a:ea typeface="Verdana" panose="020B0604030504040204" pitchFamily="34" charset="0"/>
                <a:cs typeface="Times New Roman" panose="02020603050405020304" pitchFamily="18" charset="0"/>
              </a:rPr>
              <a:t>a </a:t>
            </a:r>
            <a:r>
              <a:rPr lang="en-GB" sz="1600" dirty="0">
                <a:effectLst/>
                <a:latin typeface="Verdana" panose="020B0604030504040204" pitchFamily="34" charset="0"/>
                <a:ea typeface="Verdana" panose="020B0604030504040204" pitchFamily="34" charset="0"/>
                <a:cs typeface="Times New Roman" panose="02020603050405020304" pitchFamily="18" charset="0"/>
              </a:rPr>
              <a:t>love for the outdoors and marine environment.</a:t>
            </a:r>
          </a:p>
          <a:p>
            <a:endParaRPr lang="en-GB" sz="1600" b="1"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b="1" dirty="0">
                <a:effectLst/>
                <a:latin typeface="Verdana" panose="020B0604030504040204" pitchFamily="34" charset="0"/>
                <a:ea typeface="Verdana" panose="020B0604030504040204" pitchFamily="34" charset="0"/>
                <a:cs typeface="Times New Roman" panose="02020603050405020304" pitchFamily="18" charset="0"/>
              </a:rPr>
              <a:t>How many members of staff will be on camp with the children? </a:t>
            </a:r>
            <a:endParaRPr lang="en-GB" sz="1600"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dirty="0">
                <a:effectLst/>
                <a:latin typeface="Verdana" panose="020B0604030504040204" pitchFamily="34" charset="0"/>
                <a:ea typeface="Verdana" panose="020B0604030504040204" pitchFamily="34" charset="0"/>
                <a:cs typeface="Times New Roman" panose="02020603050405020304" pitchFamily="18" charset="0"/>
              </a:rPr>
              <a:t>Our staffing for activities are based on ratios of 1:12 for land-based activities, 1:8 for paddling and 1:6 for sailing. </a:t>
            </a:r>
          </a:p>
          <a:p>
            <a:endParaRPr lang="en-GB" sz="1600" b="1"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b="1" dirty="0">
                <a:effectLst/>
                <a:latin typeface="Verdana" panose="020B0604030504040204" pitchFamily="34" charset="0"/>
                <a:ea typeface="Verdana" panose="020B0604030504040204" pitchFamily="34" charset="0"/>
                <a:cs typeface="Times New Roman" panose="02020603050405020304" pitchFamily="18" charset="0"/>
              </a:rPr>
              <a:t>What happens if it rains? </a:t>
            </a:r>
            <a:endParaRPr lang="en-GB" sz="1600" dirty="0">
              <a:effectLst/>
              <a:latin typeface="Verdana" panose="020B0604030504040204" pitchFamily="34" charset="0"/>
              <a:ea typeface="Verdana" panose="020B0604030504040204" pitchFamily="34" charset="0"/>
              <a:cs typeface="Times New Roman" panose="02020603050405020304" pitchFamily="18" charset="0"/>
            </a:endParaRPr>
          </a:p>
          <a:p>
            <a:r>
              <a:rPr lang="en-GB" sz="1600" dirty="0">
                <a:effectLst/>
                <a:latin typeface="Verdana" panose="020B0604030504040204" pitchFamily="34" charset="0"/>
                <a:ea typeface="Verdana" panose="020B0604030504040204" pitchFamily="34" charset="0"/>
                <a:cs typeface="Times New Roman" panose="02020603050405020304" pitchFamily="18" charset="0"/>
              </a:rPr>
              <a:t>We provide wetsuits for water-based activities, but we recommend you bring waterproofs. </a:t>
            </a:r>
            <a:r>
              <a:rPr lang="en-GB" sz="1600" dirty="0">
                <a:latin typeface="Verdana" panose="020B0604030504040204" pitchFamily="34" charset="0"/>
                <a:ea typeface="Verdana" panose="020B0604030504040204" pitchFamily="34" charset="0"/>
                <a:cs typeface="Times New Roman" panose="02020603050405020304" pitchFamily="18" charset="0"/>
              </a:rPr>
              <a:t>Our activities go ahead in most weathers. You will be outside and will get muddy. </a:t>
            </a:r>
            <a:r>
              <a:rPr lang="en-GB" sz="1600" b="1" dirty="0">
                <a:latin typeface="Verdana" panose="020B0604030504040204" pitchFamily="34" charset="0"/>
                <a:ea typeface="Verdana" panose="020B0604030504040204" pitchFamily="34" charset="0"/>
                <a:cs typeface="Times New Roman" panose="02020603050405020304" pitchFamily="18" charset="0"/>
              </a:rPr>
              <a:t>Bring old clothes and shoes</a:t>
            </a:r>
            <a:r>
              <a:rPr lang="en-GB" sz="1600" dirty="0">
                <a:latin typeface="Verdana" panose="020B0604030504040204" pitchFamily="34" charset="0"/>
                <a:ea typeface="Verdana" panose="020B0604030504040204" pitchFamily="34" charset="0"/>
                <a:cs typeface="Times New Roman" panose="02020603050405020304" pitchFamily="18" charset="0"/>
              </a:rPr>
              <a:t>.</a:t>
            </a:r>
            <a:endParaRPr lang="en-GB" sz="16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7" name="Graphic 6" descr="Coins">
            <a:extLst>
              <a:ext uri="{FF2B5EF4-FFF2-40B4-BE49-F238E27FC236}">
                <a16:creationId xmlns:a16="http://schemas.microsoft.com/office/drawing/2014/main" id="{6EAC4673-FEDA-8EC0-80F2-DE08C20AE0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49" y="776399"/>
            <a:ext cx="478523" cy="478523"/>
          </a:xfrm>
          <a:prstGeom prst="rect">
            <a:avLst/>
          </a:prstGeom>
        </p:spPr>
      </p:pic>
      <p:pic>
        <p:nvPicPr>
          <p:cNvPr id="8" name="Graphic 7" descr="Smart Phone">
            <a:extLst>
              <a:ext uri="{FF2B5EF4-FFF2-40B4-BE49-F238E27FC236}">
                <a16:creationId xmlns:a16="http://schemas.microsoft.com/office/drawing/2014/main" id="{9A5A55FE-B228-71FF-F315-31012B534C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48" y="1515195"/>
            <a:ext cx="478522" cy="478522"/>
          </a:xfrm>
          <a:prstGeom prst="rect">
            <a:avLst/>
          </a:prstGeom>
        </p:spPr>
      </p:pic>
      <p:pic>
        <p:nvPicPr>
          <p:cNvPr id="9" name="Graphic 8" descr="Monthly calendar">
            <a:extLst>
              <a:ext uri="{FF2B5EF4-FFF2-40B4-BE49-F238E27FC236}">
                <a16:creationId xmlns:a16="http://schemas.microsoft.com/office/drawing/2014/main" id="{10103E70-BFCE-86A8-D3CC-B09E90340FE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798" y="2222179"/>
            <a:ext cx="478491" cy="478491"/>
          </a:xfrm>
          <a:prstGeom prst="rect">
            <a:avLst/>
          </a:prstGeom>
        </p:spPr>
      </p:pic>
      <p:pic>
        <p:nvPicPr>
          <p:cNvPr id="10" name="Graphic 9" descr="Roasting Marshmallows">
            <a:extLst>
              <a:ext uri="{FF2B5EF4-FFF2-40B4-BE49-F238E27FC236}">
                <a16:creationId xmlns:a16="http://schemas.microsoft.com/office/drawing/2014/main" id="{4F9E5443-EA9C-FA1E-684E-502F63FBAF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697" y="3019345"/>
            <a:ext cx="478491" cy="478491"/>
          </a:xfrm>
          <a:prstGeom prst="rect">
            <a:avLst/>
          </a:prstGeom>
        </p:spPr>
      </p:pic>
      <p:pic>
        <p:nvPicPr>
          <p:cNvPr id="11" name="Graphic 10" descr="Tent">
            <a:extLst>
              <a:ext uri="{FF2B5EF4-FFF2-40B4-BE49-F238E27FC236}">
                <a16:creationId xmlns:a16="http://schemas.microsoft.com/office/drawing/2014/main" id="{00A014F9-91E4-CA68-5089-ED86C22AABA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649" y="3662173"/>
            <a:ext cx="505792" cy="505792"/>
          </a:xfrm>
          <a:prstGeom prst="rect">
            <a:avLst/>
          </a:prstGeom>
        </p:spPr>
      </p:pic>
      <p:pic>
        <p:nvPicPr>
          <p:cNvPr id="12" name="Graphic 11" descr="Shield Tick">
            <a:extLst>
              <a:ext uri="{FF2B5EF4-FFF2-40B4-BE49-F238E27FC236}">
                <a16:creationId xmlns:a16="http://schemas.microsoft.com/office/drawing/2014/main" id="{EFD030FF-2E00-295D-A1A6-17351E21CB7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7804" y="4533265"/>
            <a:ext cx="570514" cy="505792"/>
          </a:xfrm>
          <a:prstGeom prst="rect">
            <a:avLst/>
          </a:prstGeom>
        </p:spPr>
      </p:pic>
      <p:pic>
        <p:nvPicPr>
          <p:cNvPr id="13" name="Graphic 12" descr="Management">
            <a:extLst>
              <a:ext uri="{FF2B5EF4-FFF2-40B4-BE49-F238E27FC236}">
                <a16:creationId xmlns:a16="http://schemas.microsoft.com/office/drawing/2014/main" id="{6B810AE2-561B-DCCA-C1BE-D52CD8A9271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17804" y="5203394"/>
            <a:ext cx="670130" cy="670130"/>
          </a:xfrm>
          <a:prstGeom prst="rect">
            <a:avLst/>
          </a:prstGeom>
        </p:spPr>
      </p:pic>
      <p:pic>
        <p:nvPicPr>
          <p:cNvPr id="14" name="Graphic 13" descr="Cloud With Lightning And Rain">
            <a:extLst>
              <a:ext uri="{FF2B5EF4-FFF2-40B4-BE49-F238E27FC236}">
                <a16:creationId xmlns:a16="http://schemas.microsoft.com/office/drawing/2014/main" id="{E49905DA-1331-275E-4354-E66D38FC375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8047" y="5947453"/>
            <a:ext cx="627763" cy="627763"/>
          </a:xfrm>
          <a:prstGeom prst="rect">
            <a:avLst/>
          </a:prstGeom>
        </p:spPr>
      </p:pic>
    </p:spTree>
    <p:extLst>
      <p:ext uri="{BB962C8B-B14F-4D97-AF65-F5344CB8AC3E}">
        <p14:creationId xmlns:p14="http://schemas.microsoft.com/office/powerpoint/2010/main" val="122616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5C535BB-48DE-2FD2-669E-2467411BD0E1}"/>
            </a:ext>
          </a:extLst>
        </p:cNvPr>
        <p:cNvGrpSpPr/>
        <p:nvPr/>
      </p:nvGrpSpPr>
      <p:grpSpPr>
        <a:xfrm>
          <a:off x="0" y="0"/>
          <a:ext cx="0" cy="0"/>
          <a:chOff x="0" y="0"/>
          <a:chExt cx="0" cy="0"/>
        </a:xfrm>
      </p:grpSpPr>
      <p:pic>
        <p:nvPicPr>
          <p:cNvPr id="1167" name="Graphic 83" descr="Table setting">
            <a:extLst>
              <a:ext uri="{FF2B5EF4-FFF2-40B4-BE49-F238E27FC236}">
                <a16:creationId xmlns:a16="http://schemas.microsoft.com/office/drawing/2014/main" id="{660BBE20-3654-8CAB-450D-AC30FBDB4F46}"/>
              </a:ext>
            </a:extLst>
          </p:cNvPr>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8063" y="12647613"/>
            <a:ext cx="914400" cy="914400"/>
          </a:xfrm>
          <a:prstGeom prst="rect">
            <a:avLst/>
          </a:prstGeom>
        </p:spPr>
      </p:pic>
      <p:pic>
        <p:nvPicPr>
          <p:cNvPr id="1170" name="Graphic 87" descr="Roasting Marshmallows">
            <a:extLst>
              <a:ext uri="{FF2B5EF4-FFF2-40B4-BE49-F238E27FC236}">
                <a16:creationId xmlns:a16="http://schemas.microsoft.com/office/drawing/2014/main" id="{86205788-5B70-1795-D7FD-9E22C5D55854}"/>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3088" y="15354300"/>
            <a:ext cx="914400" cy="914400"/>
          </a:xfrm>
          <a:prstGeom prst="rect">
            <a:avLst/>
          </a:prstGeom>
        </p:spPr>
      </p:pic>
      <p:sp>
        <p:nvSpPr>
          <p:cNvPr id="3072" name="Rectangle 1169">
            <a:extLst>
              <a:ext uri="{FF2B5EF4-FFF2-40B4-BE49-F238E27FC236}">
                <a16:creationId xmlns:a16="http://schemas.microsoft.com/office/drawing/2014/main" id="{5C69437A-8F51-D66D-A1B8-D9B28B5A63A6}"/>
              </a:ext>
            </a:extLst>
          </p:cNvPr>
          <p:cNvSpPr>
            <a:spLocks noChangeArrowheads="1"/>
          </p:cNvSpPr>
          <p:nvPr/>
        </p:nvSpPr>
        <p:spPr bwMode="auto">
          <a:xfrm>
            <a:off x="4662488" y="17425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srgbClr val="595959"/>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2A99E8F7-5D10-6250-094E-D060029C796C}"/>
              </a:ext>
            </a:extLst>
          </p:cNvPr>
          <p:cNvSpPr txBox="1"/>
          <p:nvPr/>
        </p:nvSpPr>
        <p:spPr>
          <a:xfrm>
            <a:off x="760284" y="-2"/>
            <a:ext cx="3749748" cy="1015663"/>
          </a:xfrm>
          <a:prstGeom prst="rect">
            <a:avLst/>
          </a:prstGeom>
          <a:noFill/>
        </p:spPr>
        <p:txBody>
          <a:bodyPr wrap="square" rtlCol="0">
            <a:spAutoFit/>
          </a:bodyPr>
          <a:lstStyle/>
          <a:p>
            <a:r>
              <a:rPr lang="en-US" sz="6000" b="1" dirty="0">
                <a:latin typeface="The Hand Black" panose="03070902030502020204" pitchFamily="66" charset="0"/>
                <a:ea typeface="Verdana" panose="020B0604030504040204" pitchFamily="34" charset="0"/>
              </a:rPr>
              <a:t>FAQ’s</a:t>
            </a:r>
            <a:r>
              <a:rPr lang="en-US" b="1" dirty="0">
                <a:latin typeface="Verdana" panose="020B0604030504040204" pitchFamily="34" charset="0"/>
                <a:ea typeface="Verdana" panose="020B0604030504040204" pitchFamily="34" charset="0"/>
              </a:rPr>
              <a:t> </a:t>
            </a:r>
            <a:endParaRPr lang="en-GB" b="1"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6D76A78-6F30-AA6D-C1B4-693529E9AAF6}"/>
              </a:ext>
            </a:extLst>
          </p:cNvPr>
          <p:cNvSpPr txBox="1"/>
          <p:nvPr/>
        </p:nvSpPr>
        <p:spPr>
          <a:xfrm>
            <a:off x="648155" y="1593826"/>
            <a:ext cx="6922076" cy="4279698"/>
          </a:xfrm>
          <a:prstGeom prst="rect">
            <a:avLst/>
          </a:prstGeom>
          <a:noFill/>
        </p:spPr>
        <p:txBody>
          <a:bodyPr wrap="square" rtlCol="0">
            <a:spAutoFit/>
          </a:bodyPr>
          <a:lstStyle/>
          <a:p>
            <a:pPr>
              <a:lnSpc>
                <a:spcPct val="107000"/>
              </a:lnSpc>
            </a:pPr>
            <a:r>
              <a:rPr lang="en-GB" sz="2000" b="1" dirty="0">
                <a:effectLst/>
                <a:latin typeface="Verdana" panose="020B0604030504040204" pitchFamily="34" charset="0"/>
                <a:ea typeface="Verdana" panose="020B0604030504040204" pitchFamily="34" charset="0"/>
                <a:cs typeface="Times New Roman" panose="02020603050405020304" pitchFamily="18" charset="0"/>
              </a:rPr>
              <a:t>Can pupils bring their phone? </a:t>
            </a:r>
            <a:endParaRPr lang="en-GB" sz="2000" dirty="0">
              <a:effectLst/>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Arial" panose="020B0604020202020204" pitchFamily="34" charset="0"/>
              <a:buChar char="•"/>
            </a:pPr>
            <a:r>
              <a:rPr lang="en-GB" sz="2000" dirty="0">
                <a:effectLst/>
                <a:latin typeface="Verdana" panose="020B0604030504040204" pitchFamily="34" charset="0"/>
                <a:ea typeface="Verdana" panose="020B0604030504040204" pitchFamily="34" charset="0"/>
                <a:cs typeface="Times New Roman" panose="02020603050405020304" pitchFamily="18" charset="0"/>
              </a:rPr>
              <a:t>No electrical devices are allowed. </a:t>
            </a:r>
          </a:p>
          <a:p>
            <a:pPr marL="342900" indent="-342900">
              <a:buFont typeface="Arial" panose="020B0604020202020204" pitchFamily="34" charset="0"/>
              <a:buChar char="•"/>
            </a:pPr>
            <a:r>
              <a:rPr lang="en-GB" sz="2000" dirty="0">
                <a:latin typeface="Verdana" panose="020B0604030504040204" pitchFamily="34" charset="0"/>
                <a:ea typeface="Verdana" panose="020B0604030504040204" pitchFamily="34" charset="0"/>
                <a:cs typeface="Times New Roman" panose="02020603050405020304" pitchFamily="18" charset="0"/>
              </a:rPr>
              <a:t>D</a:t>
            </a:r>
            <a:r>
              <a:rPr lang="en-GB" sz="2000" dirty="0">
                <a:effectLst/>
                <a:latin typeface="Verdana" panose="020B0604030504040204" pitchFamily="34" charset="0"/>
                <a:ea typeface="Verdana" panose="020B0604030504040204" pitchFamily="34" charset="0"/>
                <a:cs typeface="Times New Roman" panose="02020603050405020304" pitchFamily="18" charset="0"/>
              </a:rPr>
              <a:t>ue to the remote location, </a:t>
            </a:r>
            <a:r>
              <a:rPr lang="en-GB" sz="2000" dirty="0" err="1">
                <a:effectLst/>
                <a:latin typeface="Verdana" panose="020B0604030504040204" pitchFamily="34" charset="0"/>
                <a:ea typeface="Verdana" panose="020B0604030504040204" pitchFamily="34" charset="0"/>
                <a:cs typeface="Times New Roman" panose="02020603050405020304" pitchFamily="18" charset="0"/>
              </a:rPr>
              <a:t>WiFi</a:t>
            </a:r>
            <a:r>
              <a:rPr lang="en-GB" sz="2000" dirty="0">
                <a:effectLst/>
                <a:latin typeface="Verdana" panose="020B0604030504040204" pitchFamily="34" charset="0"/>
                <a:ea typeface="Verdana" panose="020B0604030504040204" pitchFamily="34" charset="0"/>
                <a:cs typeface="Times New Roman" panose="02020603050405020304" pitchFamily="18" charset="0"/>
              </a:rPr>
              <a:t> is not reliable.</a:t>
            </a:r>
          </a:p>
          <a:p>
            <a:pPr>
              <a:lnSpc>
                <a:spcPct val="107000"/>
              </a:lnSpc>
            </a:pPr>
            <a:endParaRPr lang="en-GB" sz="2000" b="1" dirty="0">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pPr>
            <a:r>
              <a:rPr lang="en-GB" sz="2000" b="1" dirty="0">
                <a:effectLst/>
                <a:latin typeface="Verdana" panose="020B0604030504040204" pitchFamily="34" charset="0"/>
                <a:ea typeface="Verdana" panose="020B0604030504040204" pitchFamily="34" charset="0"/>
                <a:cs typeface="Times New Roman" panose="02020603050405020304" pitchFamily="18" charset="0"/>
              </a:rPr>
              <a:t>What is the schedule? </a:t>
            </a:r>
            <a:endParaRPr lang="en-GB" sz="2000" dirty="0">
              <a:effectLst/>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Arial" panose="020B0604020202020204" pitchFamily="34" charset="0"/>
              <a:buChar char="•"/>
            </a:pPr>
            <a:r>
              <a:rPr lang="en-GB" sz="2000" dirty="0">
                <a:effectLst/>
                <a:latin typeface="Verdana" panose="020B0604030504040204" pitchFamily="34" charset="0"/>
                <a:ea typeface="Verdana" panose="020B0604030504040204" pitchFamily="34" charset="0"/>
                <a:cs typeface="Times New Roman" panose="02020603050405020304" pitchFamily="18" charset="0"/>
              </a:rPr>
              <a:t>The day starts with breakfast at 8am.</a:t>
            </a:r>
          </a:p>
          <a:p>
            <a:pPr marL="342900" indent="-342900">
              <a:lnSpc>
                <a:spcPct val="107000"/>
              </a:lnSpc>
              <a:buFont typeface="Arial" panose="020B0604020202020204" pitchFamily="34" charset="0"/>
              <a:buChar char="•"/>
            </a:pPr>
            <a:r>
              <a:rPr lang="en-GB" sz="2000" dirty="0">
                <a:latin typeface="Verdana" panose="020B0604030504040204" pitchFamily="34" charset="0"/>
                <a:ea typeface="Verdana" panose="020B0604030504040204" pitchFamily="34" charset="0"/>
                <a:cs typeface="Times New Roman" panose="02020603050405020304" pitchFamily="18" charset="0"/>
              </a:rPr>
              <a:t>A</a:t>
            </a:r>
            <a:r>
              <a:rPr lang="en-GB" sz="2000" dirty="0">
                <a:effectLst/>
                <a:latin typeface="Verdana" panose="020B0604030504040204" pitchFamily="34" charset="0"/>
                <a:ea typeface="Verdana" panose="020B0604030504040204" pitchFamily="34" charset="0"/>
                <a:cs typeface="Times New Roman" panose="02020603050405020304" pitchFamily="18" charset="0"/>
              </a:rPr>
              <a:t>ctivities run from 9.30am till 4.30pm (with morning and afternoon breaks and lunch time). </a:t>
            </a:r>
          </a:p>
          <a:p>
            <a:pPr marL="342900" indent="-342900">
              <a:lnSpc>
                <a:spcPct val="107000"/>
              </a:lnSpc>
              <a:buFont typeface="Arial" panose="020B0604020202020204" pitchFamily="34" charset="0"/>
              <a:buChar char="•"/>
            </a:pPr>
            <a:r>
              <a:rPr lang="en-GB" sz="2000" dirty="0">
                <a:effectLst/>
                <a:latin typeface="Verdana" panose="020B0604030504040204" pitchFamily="34" charset="0"/>
                <a:ea typeface="Verdana" panose="020B0604030504040204" pitchFamily="34" charset="0"/>
                <a:cs typeface="Times New Roman" panose="02020603050405020304" pitchFamily="18" charset="0"/>
              </a:rPr>
              <a:t>Supper is served </a:t>
            </a:r>
            <a:r>
              <a:rPr lang="en-GB" sz="2000" dirty="0">
                <a:latin typeface="Verdana" panose="020B0604030504040204" pitchFamily="34" charset="0"/>
                <a:ea typeface="Verdana" panose="020B0604030504040204" pitchFamily="34" charset="0"/>
                <a:cs typeface="Times New Roman" panose="02020603050405020304" pitchFamily="18" charset="0"/>
              </a:rPr>
              <a:t>from</a:t>
            </a:r>
            <a:r>
              <a:rPr lang="en-GB" sz="2000" dirty="0">
                <a:effectLst/>
                <a:latin typeface="Verdana" panose="020B0604030504040204" pitchFamily="34" charset="0"/>
                <a:ea typeface="Verdana" panose="020B0604030504040204" pitchFamily="34" charset="0"/>
                <a:cs typeface="Times New Roman" panose="02020603050405020304" pitchFamily="18" charset="0"/>
              </a:rPr>
              <a:t> 5.30pm. </a:t>
            </a:r>
          </a:p>
          <a:p>
            <a:pPr>
              <a:lnSpc>
                <a:spcPct val="107000"/>
              </a:lnSpc>
            </a:pPr>
            <a:endParaRPr lang="en-GB" sz="2000" b="1" dirty="0">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pPr>
            <a:r>
              <a:rPr lang="en-GB" sz="2000" b="1" dirty="0">
                <a:effectLst/>
                <a:latin typeface="Verdana" panose="020B0604030504040204" pitchFamily="34" charset="0"/>
                <a:ea typeface="Verdana" panose="020B0604030504040204" pitchFamily="34" charset="0"/>
                <a:cs typeface="Times New Roman" panose="02020603050405020304" pitchFamily="18" charset="0"/>
              </a:rPr>
              <a:t>What happens in the evenings? </a:t>
            </a:r>
            <a:endParaRPr lang="en-GB" sz="2000" b="1" dirty="0">
              <a:latin typeface="Verdana" panose="020B0604030504040204" pitchFamily="34" charset="0"/>
              <a:ea typeface="Verdana" panose="020B0604030504040204" pitchFamily="34" charset="0"/>
              <a:cs typeface="Times New Roman" panose="02020603050405020304" pitchFamily="18" charset="0"/>
            </a:endParaRPr>
          </a:p>
          <a:p>
            <a:pPr>
              <a:lnSpc>
                <a:spcPct val="107000"/>
              </a:lnSpc>
            </a:pPr>
            <a:r>
              <a:rPr lang="en-GB" sz="2000" dirty="0">
                <a:latin typeface="Verdana" panose="020B0604030504040204" pitchFamily="34" charset="0"/>
                <a:ea typeface="Verdana" panose="020B0604030504040204" pitchFamily="34" charset="0"/>
                <a:cs typeface="Times New Roman" panose="02020603050405020304" pitchFamily="18" charset="0"/>
              </a:rPr>
              <a:t>One night will be a campfire and one will be a walk along the estuary where we can go crabbing.</a:t>
            </a:r>
            <a:endParaRPr lang="en-GB" sz="20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7" name="Graphic 6" descr="Coins">
            <a:extLst>
              <a:ext uri="{FF2B5EF4-FFF2-40B4-BE49-F238E27FC236}">
                <a16:creationId xmlns:a16="http://schemas.microsoft.com/office/drawing/2014/main" id="{AAA1A96B-7A9E-F618-BE3C-663202F4DF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49" y="776399"/>
            <a:ext cx="478523" cy="478523"/>
          </a:xfrm>
          <a:prstGeom prst="rect">
            <a:avLst/>
          </a:prstGeom>
        </p:spPr>
      </p:pic>
      <p:pic>
        <p:nvPicPr>
          <p:cNvPr id="8" name="Graphic 7" descr="Smart Phone">
            <a:extLst>
              <a:ext uri="{FF2B5EF4-FFF2-40B4-BE49-F238E27FC236}">
                <a16:creationId xmlns:a16="http://schemas.microsoft.com/office/drawing/2014/main" id="{AB3DFF25-3D1D-ED54-A304-999A590709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48" y="1515195"/>
            <a:ext cx="478522" cy="478522"/>
          </a:xfrm>
          <a:prstGeom prst="rect">
            <a:avLst/>
          </a:prstGeom>
        </p:spPr>
      </p:pic>
      <p:pic>
        <p:nvPicPr>
          <p:cNvPr id="9" name="Graphic 8" descr="Monthly calendar">
            <a:extLst>
              <a:ext uri="{FF2B5EF4-FFF2-40B4-BE49-F238E27FC236}">
                <a16:creationId xmlns:a16="http://schemas.microsoft.com/office/drawing/2014/main" id="{5620A88B-4AB6-796D-CBC3-4AD31092F5A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798" y="2222179"/>
            <a:ext cx="478491" cy="478491"/>
          </a:xfrm>
          <a:prstGeom prst="rect">
            <a:avLst/>
          </a:prstGeom>
        </p:spPr>
      </p:pic>
      <p:pic>
        <p:nvPicPr>
          <p:cNvPr id="10" name="Graphic 9" descr="Roasting Marshmallows">
            <a:extLst>
              <a:ext uri="{FF2B5EF4-FFF2-40B4-BE49-F238E27FC236}">
                <a16:creationId xmlns:a16="http://schemas.microsoft.com/office/drawing/2014/main" id="{D69B0F81-D98A-F359-2CBA-FEF279902D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697" y="3019345"/>
            <a:ext cx="478491" cy="478491"/>
          </a:xfrm>
          <a:prstGeom prst="rect">
            <a:avLst/>
          </a:prstGeom>
        </p:spPr>
      </p:pic>
      <p:pic>
        <p:nvPicPr>
          <p:cNvPr id="11" name="Graphic 10" descr="Tent">
            <a:extLst>
              <a:ext uri="{FF2B5EF4-FFF2-40B4-BE49-F238E27FC236}">
                <a16:creationId xmlns:a16="http://schemas.microsoft.com/office/drawing/2014/main" id="{3D8AD256-7C39-E6AA-5FA1-0367CCF7C06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649" y="3662173"/>
            <a:ext cx="505792" cy="505792"/>
          </a:xfrm>
          <a:prstGeom prst="rect">
            <a:avLst/>
          </a:prstGeom>
        </p:spPr>
      </p:pic>
      <p:pic>
        <p:nvPicPr>
          <p:cNvPr id="12" name="Graphic 11" descr="Shield Tick">
            <a:extLst>
              <a:ext uri="{FF2B5EF4-FFF2-40B4-BE49-F238E27FC236}">
                <a16:creationId xmlns:a16="http://schemas.microsoft.com/office/drawing/2014/main" id="{CCCEF26A-7C5B-D110-ACB1-7BF0747132A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7804" y="4533265"/>
            <a:ext cx="570514" cy="505792"/>
          </a:xfrm>
          <a:prstGeom prst="rect">
            <a:avLst/>
          </a:prstGeom>
        </p:spPr>
      </p:pic>
      <p:pic>
        <p:nvPicPr>
          <p:cNvPr id="13" name="Graphic 12" descr="Management">
            <a:extLst>
              <a:ext uri="{FF2B5EF4-FFF2-40B4-BE49-F238E27FC236}">
                <a16:creationId xmlns:a16="http://schemas.microsoft.com/office/drawing/2014/main" id="{DD4792A0-4D0D-2E66-FAB2-0E044FB46EB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17804" y="5203394"/>
            <a:ext cx="670130" cy="670130"/>
          </a:xfrm>
          <a:prstGeom prst="rect">
            <a:avLst/>
          </a:prstGeom>
        </p:spPr>
      </p:pic>
      <p:pic>
        <p:nvPicPr>
          <p:cNvPr id="14" name="Graphic 13" descr="Cloud With Lightning And Rain">
            <a:extLst>
              <a:ext uri="{FF2B5EF4-FFF2-40B4-BE49-F238E27FC236}">
                <a16:creationId xmlns:a16="http://schemas.microsoft.com/office/drawing/2014/main" id="{20695820-AA90-1C93-D45A-57B32120074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8047" y="5947453"/>
            <a:ext cx="627763" cy="627763"/>
          </a:xfrm>
          <a:prstGeom prst="rect">
            <a:avLst/>
          </a:prstGeom>
        </p:spPr>
      </p:pic>
    </p:spTree>
    <p:extLst>
      <p:ext uri="{BB962C8B-B14F-4D97-AF65-F5344CB8AC3E}">
        <p14:creationId xmlns:p14="http://schemas.microsoft.com/office/powerpoint/2010/main" val="4118312101"/>
      </p:ext>
    </p:extLst>
  </p:cSld>
  <p:clrMapOvr>
    <a:masterClrMapping/>
  </p:clrMapOvr>
</p:sld>
</file>

<file path=ppt/theme/theme1.xml><?xml version="1.0" encoding="utf-8"?>
<a:theme xmlns:a="http://schemas.openxmlformats.org/drawingml/2006/main" name="Parcel">
  <a:themeElements>
    <a:clrScheme name="Custom 12">
      <a:dk1>
        <a:srgbClr val="000000"/>
      </a:dk1>
      <a:lt1>
        <a:srgbClr val="FFFFFF"/>
      </a:lt1>
      <a:dk2>
        <a:srgbClr val="545454"/>
      </a:dk2>
      <a:lt2>
        <a:srgbClr val="BFBFBF"/>
      </a:lt2>
      <a:accent1>
        <a:srgbClr val="4B9BAA"/>
      </a:accent1>
      <a:accent2>
        <a:srgbClr val="FAB900"/>
      </a:accent2>
      <a:accent3>
        <a:srgbClr val="4B9BAA"/>
      </a:accent3>
      <a:accent4>
        <a:srgbClr val="EE7008"/>
      </a:accent4>
      <a:accent5>
        <a:srgbClr val="4B9BAA"/>
      </a:accent5>
      <a:accent6>
        <a:srgbClr val="D5393D"/>
      </a:accent6>
      <a:hlink>
        <a:srgbClr val="4B9BAA"/>
      </a:hlink>
      <a:folHlink>
        <a:srgbClr val="EE7008"/>
      </a:folHlink>
    </a:clrScheme>
    <a:fontScheme name="Custom 10">
      <a:majorFont>
        <a:latin typeface="Tahoma"/>
        <a:ea typeface=""/>
        <a:cs typeface=""/>
      </a:majorFont>
      <a:minorFont>
        <a:latin typeface="Tahoma"/>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TF89732948_Virtual field trip_RVA_v4.potx" id="{D5327314-4ABE-4FA3-A970-063A298A971D}" vid="{3433CD16-A6C1-4434-8A42-CCC2BC6B04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6c2e49ee-1194-4e8d-95c9-935fb9ba81be" xsi:nil="true"/>
    <lcf76f155ced4ddcb4097134ff3c332f xmlns="6c2e49ee-1194-4e8d-95c9-935fb9ba81be">
      <Terms xmlns="http://schemas.microsoft.com/office/infopath/2007/PartnerControls"/>
    </lcf76f155ced4ddcb4097134ff3c332f>
    <TaxCatchAll xmlns="03f5642c-728d-4ec8-82a3-65aa950f5e2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DF82B07A9DB14D9D6FB65A8B3636EF" ma:contentTypeVersion="20" ma:contentTypeDescription="Create a new document." ma:contentTypeScope="" ma:versionID="e23496f3a4ca2b0750519a1963656785">
  <xsd:schema xmlns:xsd="http://www.w3.org/2001/XMLSchema" xmlns:xs="http://www.w3.org/2001/XMLSchema" xmlns:p="http://schemas.microsoft.com/office/2006/metadata/properties" xmlns:ns1="http://schemas.microsoft.com/sharepoint/v3" xmlns:ns2="6c2e49ee-1194-4e8d-95c9-935fb9ba81be" xmlns:ns3="03f5642c-728d-4ec8-82a3-65aa950f5e2d" targetNamespace="http://schemas.microsoft.com/office/2006/metadata/properties" ma:root="true" ma:fieldsID="d4408d12249c384178231d3a0b949261" ns1:_="" ns2:_="" ns3:_="">
    <xsd:import namespace="http://schemas.microsoft.com/sharepoint/v3"/>
    <xsd:import namespace="6c2e49ee-1194-4e8d-95c9-935fb9ba81be"/>
    <xsd:import namespace="03f5642c-728d-4ec8-82a3-65aa950f5e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1:_ip_UnifiedCompliancePolicyProperties" minOccurs="0"/>
                <xsd:element ref="ns1:_ip_UnifiedCompliancePolicyUIAction"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2e49ee-1194-4e8d-95c9-935fb9ba81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63e3d92-dee2-4356-a7d8-acd3dfcf9183"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3f5642c-728d-4ec8-82a3-65aa950f5e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0105c59-447e-40b5-8b5d-7a519dd6bb8b}" ma:internalName="TaxCatchAll" ma:showField="CatchAllData" ma:web="03f5642c-728d-4ec8-82a3-65aa950f5e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0BCAE0-0F0E-4D40-98F9-5333DE743022}">
  <ds:schemaRefs>
    <ds:schemaRef ds:uri="http://schemas.microsoft.com/sharepoint/v3/contenttype/forms"/>
  </ds:schemaRefs>
</ds:datastoreItem>
</file>

<file path=customXml/itemProps2.xml><?xml version="1.0" encoding="utf-8"?>
<ds:datastoreItem xmlns:ds="http://schemas.openxmlformats.org/officeDocument/2006/customXml" ds:itemID="{5B0764C4-A3D3-4D44-A5D4-7F16AA0BDF2F}">
  <ds:schemaRefs>
    <ds:schemaRef ds:uri="http://schemas.microsoft.com/sharepoint/v3"/>
    <ds:schemaRef ds:uri="http://purl.org/dc/terms/"/>
    <ds:schemaRef ds:uri="http://schemas.openxmlformats.org/package/2006/metadata/core-properties"/>
    <ds:schemaRef ds:uri="03f5642c-728d-4ec8-82a3-65aa950f5e2d"/>
    <ds:schemaRef ds:uri="http://schemas.microsoft.com/office/2006/documentManagement/types"/>
    <ds:schemaRef ds:uri="http://schemas.microsoft.com/office/infopath/2007/PartnerControls"/>
    <ds:schemaRef ds:uri="http://purl.org/dc/elements/1.1/"/>
    <ds:schemaRef ds:uri="http://schemas.microsoft.com/office/2006/metadata/properties"/>
    <ds:schemaRef ds:uri="6c2e49ee-1194-4e8d-95c9-935fb9ba81be"/>
    <ds:schemaRef ds:uri="http://www.w3.org/XML/1998/namespace"/>
    <ds:schemaRef ds:uri="http://purl.org/dc/dcmitype/"/>
  </ds:schemaRefs>
</ds:datastoreItem>
</file>

<file path=customXml/itemProps3.xml><?xml version="1.0" encoding="utf-8"?>
<ds:datastoreItem xmlns:ds="http://schemas.openxmlformats.org/officeDocument/2006/customXml" ds:itemID="{A9C661B7-EC2D-4E1A-AEAE-FF50F69B87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c2e49ee-1194-4e8d-95c9-935fb9ba81be"/>
    <ds:schemaRef ds:uri="03f5642c-728d-4ec8-82a3-65aa950f5e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766</TotalTime>
  <Words>840</Words>
  <Application>Microsoft Office PowerPoint</Application>
  <PresentationFormat>Widescreen</PresentationFormat>
  <Paragraphs>81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Tahoma</vt:lpstr>
      <vt:lpstr>The Hand Black</vt:lpstr>
      <vt:lpstr>Verdana</vt:lpstr>
      <vt:lpstr>Wingdings</vt:lpstr>
      <vt:lpstr>Parcel</vt:lpstr>
      <vt:lpstr>PowerPoint Presentation</vt:lpstr>
      <vt:lpstr>We are located between Chichester and Portsmouth, on the Chidham peninsula. We are part of Chichester Harbour AONB, with access to the water at all states of the tide and have great views of the South Downs.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Buchanan</dc:creator>
  <cp:lastModifiedBy>Nancy Wayman</cp:lastModifiedBy>
  <cp:revision>37</cp:revision>
  <dcterms:created xsi:type="dcterms:W3CDTF">2020-10-17T08:46:48Z</dcterms:created>
  <dcterms:modified xsi:type="dcterms:W3CDTF">2025-09-25T13:57:12Z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0x01010038DF82B07A9DB14D9D6FB65A8B3636EF</vt:lpwstr>
  </property>
  <property fmtid="{D5CDD505-2E9C-101B-9397-08002B2CF9AE}" pid="3" name="MediaServiceImageTags">
    <vt:lpwstr/>
  </property>
</Properties>
</file>